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94" r:id="rId3"/>
    <p:sldId id="259" r:id="rId4"/>
    <p:sldId id="295" r:id="rId5"/>
    <p:sldId id="258" r:id="rId6"/>
    <p:sldId id="307" r:id="rId7"/>
    <p:sldId id="331" r:id="rId8"/>
    <p:sldId id="296" r:id="rId9"/>
    <p:sldId id="260" r:id="rId10"/>
    <p:sldId id="261" r:id="rId11"/>
    <p:sldId id="262" r:id="rId12"/>
    <p:sldId id="263" r:id="rId13"/>
    <p:sldId id="264" r:id="rId14"/>
    <p:sldId id="265" r:id="rId15"/>
    <p:sldId id="266" r:id="rId16"/>
    <p:sldId id="267" r:id="rId17"/>
    <p:sldId id="272" r:id="rId18"/>
    <p:sldId id="333" r:id="rId19"/>
    <p:sldId id="334" r:id="rId20"/>
    <p:sldId id="268" r:id="rId21"/>
    <p:sldId id="269" r:id="rId22"/>
    <p:sldId id="270" r:id="rId23"/>
    <p:sldId id="271" r:id="rId24"/>
    <p:sldId id="273" r:id="rId25"/>
    <p:sldId id="274" r:id="rId26"/>
    <p:sldId id="276" r:id="rId27"/>
    <p:sldId id="277" r:id="rId28"/>
    <p:sldId id="278" r:id="rId29"/>
    <p:sldId id="279" r:id="rId30"/>
    <p:sldId id="280" r:id="rId31"/>
    <p:sldId id="287" r:id="rId32"/>
    <p:sldId id="288" r:id="rId33"/>
    <p:sldId id="289" r:id="rId34"/>
    <p:sldId id="290" r:id="rId35"/>
    <p:sldId id="291" r:id="rId36"/>
    <p:sldId id="292" r:id="rId37"/>
    <p:sldId id="293" r:id="rId38"/>
    <p:sldId id="282" r:id="rId39"/>
    <p:sldId id="335" r:id="rId40"/>
    <p:sldId id="275" r:id="rId41"/>
  </p:sldIdLst>
  <p:sldSz cx="12192000" cy="6858000"/>
  <p:notesSz cx="6858000" cy="9144000"/>
  <p:defaultTextStyle>
    <a:defPPr>
      <a:defRPr lang="ar-E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71" autoAdjust="0"/>
    <p:restoredTop sz="94660"/>
  </p:normalViewPr>
  <p:slideViewPr>
    <p:cSldViewPr snapToGrid="0">
      <p:cViewPr>
        <p:scale>
          <a:sx n="33" d="100"/>
          <a:sy n="33" d="100"/>
        </p:scale>
        <p:origin x="-2286" y="-8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slide" Target="slides/slide38.xml" /><Relationship Id="rId3" Type="http://schemas.openxmlformats.org/officeDocument/2006/relationships/slide" Target="slides/slide2.xml" /><Relationship Id="rId21" Type="http://schemas.openxmlformats.org/officeDocument/2006/relationships/slide" Target="slides/slide20.xml" /><Relationship Id="rId34" Type="http://schemas.openxmlformats.org/officeDocument/2006/relationships/slide" Target="slides/slide33.xml" /><Relationship Id="rId42" Type="http://schemas.openxmlformats.org/officeDocument/2006/relationships/notesMaster" Target="notesMasters/notesMaster1.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slide" Target="slides/slide28.xml" /><Relationship Id="rId41" Type="http://schemas.openxmlformats.org/officeDocument/2006/relationships/slide" Target="slides/slide40.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slide" Target="slides/slide39.xml" /><Relationship Id="rId45" Type="http://schemas.openxmlformats.org/officeDocument/2006/relationships/theme" Target="theme/theme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slide" Target="slides/slide30.xml" /><Relationship Id="rId44"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ar-E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1DD5A219-697B-43CE-BCC9-9A52337EB706}" type="datetimeFigureOut">
              <a:rPr lang="ar-EG" smtClean="0"/>
              <a:t>25/05/1446</a:t>
            </a:fld>
            <a:endParaRPr lang="ar-E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ar-E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ar-E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91DD70BE-9B93-4DD7-AE44-3F366CC47FAB}" type="slidenum">
              <a:rPr lang="ar-EG" smtClean="0"/>
              <a:t>‹#›</a:t>
            </a:fld>
            <a:endParaRPr lang="ar-EG"/>
          </a:p>
        </p:txBody>
      </p:sp>
    </p:spTree>
    <p:extLst>
      <p:ext uri="{BB962C8B-B14F-4D97-AF65-F5344CB8AC3E}">
        <p14:creationId xmlns:p14="http://schemas.microsoft.com/office/powerpoint/2010/main" val="2686204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ar-EG" dirty="0"/>
          </a:p>
        </p:txBody>
      </p:sp>
      <p:sp>
        <p:nvSpPr>
          <p:cNvPr id="4" name="Slide Number Placeholder 3"/>
          <p:cNvSpPr>
            <a:spLocks noGrp="1"/>
          </p:cNvSpPr>
          <p:nvPr>
            <p:ph type="sldNum" sz="quarter" idx="5"/>
          </p:nvPr>
        </p:nvSpPr>
        <p:spPr/>
        <p:txBody>
          <a:bodyPr/>
          <a:lstStyle/>
          <a:p>
            <a:fld id="{91DD70BE-9B93-4DD7-AE44-3F366CC47FAB}" type="slidenum">
              <a:rPr lang="ar-EG" smtClean="0"/>
              <a:t>1</a:t>
            </a:fld>
            <a:endParaRPr lang="ar-EG"/>
          </a:p>
        </p:txBody>
      </p:sp>
    </p:spTree>
    <p:extLst>
      <p:ext uri="{BB962C8B-B14F-4D97-AF65-F5344CB8AC3E}">
        <p14:creationId xmlns:p14="http://schemas.microsoft.com/office/powerpoint/2010/main" val="33318591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EB080-7084-E1D6-B588-B7AD0EF2A5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ar-EG"/>
          </a:p>
        </p:txBody>
      </p:sp>
      <p:sp>
        <p:nvSpPr>
          <p:cNvPr id="3" name="Subtitle 2">
            <a:extLst>
              <a:ext uri="{FF2B5EF4-FFF2-40B4-BE49-F238E27FC236}">
                <a16:creationId xmlns:a16="http://schemas.microsoft.com/office/drawing/2014/main" id="{B6D753AE-7B12-4D88-D9EB-8F7FC310514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ar-EG"/>
          </a:p>
        </p:txBody>
      </p:sp>
      <p:sp>
        <p:nvSpPr>
          <p:cNvPr id="4" name="Date Placeholder 3">
            <a:extLst>
              <a:ext uri="{FF2B5EF4-FFF2-40B4-BE49-F238E27FC236}">
                <a16:creationId xmlns:a16="http://schemas.microsoft.com/office/drawing/2014/main" id="{29B5ECA0-4530-1E69-4C70-F12832AE2D77}"/>
              </a:ext>
            </a:extLst>
          </p:cNvPr>
          <p:cNvSpPr>
            <a:spLocks noGrp="1"/>
          </p:cNvSpPr>
          <p:nvPr>
            <p:ph type="dt" sz="half" idx="10"/>
          </p:nvPr>
        </p:nvSpPr>
        <p:spPr/>
        <p:txBody>
          <a:bodyPr/>
          <a:lstStyle/>
          <a:p>
            <a:fld id="{5C296333-2A9C-41A1-B375-8490EC88D31C}" type="datetime8">
              <a:rPr lang="ar-EG" smtClean="0"/>
              <a:t>26 تشرين الثاني، 24</a:t>
            </a:fld>
            <a:endParaRPr lang="ar-EG"/>
          </a:p>
        </p:txBody>
      </p:sp>
      <p:sp>
        <p:nvSpPr>
          <p:cNvPr id="5" name="Footer Placeholder 4">
            <a:extLst>
              <a:ext uri="{FF2B5EF4-FFF2-40B4-BE49-F238E27FC236}">
                <a16:creationId xmlns:a16="http://schemas.microsoft.com/office/drawing/2014/main" id="{60BF26C1-E362-A402-9EC4-56EDB4B70261}"/>
              </a:ext>
            </a:extLst>
          </p:cNvPr>
          <p:cNvSpPr>
            <a:spLocks noGrp="1"/>
          </p:cNvSpPr>
          <p:nvPr>
            <p:ph type="ftr" sz="quarter" idx="11"/>
          </p:nvPr>
        </p:nvSpPr>
        <p:spPr/>
        <p:txBody>
          <a:bodyPr/>
          <a:lstStyle/>
          <a:p>
            <a:endParaRPr lang="ar-EG"/>
          </a:p>
        </p:txBody>
      </p:sp>
      <p:sp>
        <p:nvSpPr>
          <p:cNvPr id="6" name="Slide Number Placeholder 5">
            <a:extLst>
              <a:ext uri="{FF2B5EF4-FFF2-40B4-BE49-F238E27FC236}">
                <a16:creationId xmlns:a16="http://schemas.microsoft.com/office/drawing/2014/main" id="{A3A55033-57D8-0B78-3147-E3C8DBE8985D}"/>
              </a:ext>
            </a:extLst>
          </p:cNvPr>
          <p:cNvSpPr>
            <a:spLocks noGrp="1"/>
          </p:cNvSpPr>
          <p:nvPr>
            <p:ph type="sldNum" sz="quarter" idx="12"/>
          </p:nvPr>
        </p:nvSpPr>
        <p:spPr/>
        <p:txBody>
          <a:bodyPr/>
          <a:lstStyle/>
          <a:p>
            <a:fld id="{D2C314A4-CD9F-4D48-B4B9-574341AA530A}" type="slidenum">
              <a:rPr lang="ar-EG" smtClean="0"/>
              <a:t>‹#›</a:t>
            </a:fld>
            <a:endParaRPr lang="ar-EG"/>
          </a:p>
        </p:txBody>
      </p:sp>
    </p:spTree>
    <p:extLst>
      <p:ext uri="{BB962C8B-B14F-4D97-AF65-F5344CB8AC3E}">
        <p14:creationId xmlns:p14="http://schemas.microsoft.com/office/powerpoint/2010/main" val="902562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4663E-C43B-A85F-AC33-3AFC0465B845}"/>
              </a:ext>
            </a:extLst>
          </p:cNvPr>
          <p:cNvSpPr>
            <a:spLocks noGrp="1"/>
          </p:cNvSpPr>
          <p:nvPr>
            <p:ph type="title"/>
          </p:nvPr>
        </p:nvSpPr>
        <p:spPr/>
        <p:txBody>
          <a:bodyPr/>
          <a:lstStyle/>
          <a:p>
            <a:r>
              <a:rPr lang="en-US"/>
              <a:t>Click to edit Master title style</a:t>
            </a:r>
            <a:endParaRPr lang="ar-EG"/>
          </a:p>
        </p:txBody>
      </p:sp>
      <p:sp>
        <p:nvSpPr>
          <p:cNvPr id="3" name="Vertical Text Placeholder 2">
            <a:extLst>
              <a:ext uri="{FF2B5EF4-FFF2-40B4-BE49-F238E27FC236}">
                <a16:creationId xmlns:a16="http://schemas.microsoft.com/office/drawing/2014/main" id="{559C0C0A-FA47-B277-E5B1-5C172D2C9A0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a:extLst>
              <a:ext uri="{FF2B5EF4-FFF2-40B4-BE49-F238E27FC236}">
                <a16:creationId xmlns:a16="http://schemas.microsoft.com/office/drawing/2014/main" id="{AF042E12-D6D4-5686-9BA6-C12715ABE1B2}"/>
              </a:ext>
            </a:extLst>
          </p:cNvPr>
          <p:cNvSpPr>
            <a:spLocks noGrp="1"/>
          </p:cNvSpPr>
          <p:nvPr>
            <p:ph type="dt" sz="half" idx="10"/>
          </p:nvPr>
        </p:nvSpPr>
        <p:spPr/>
        <p:txBody>
          <a:bodyPr/>
          <a:lstStyle/>
          <a:p>
            <a:fld id="{A3111C31-AEBA-4AA6-B67C-F449E0B8F796}" type="datetime8">
              <a:rPr lang="ar-EG" smtClean="0"/>
              <a:t>26 تشرين الثاني، 24</a:t>
            </a:fld>
            <a:endParaRPr lang="ar-EG"/>
          </a:p>
        </p:txBody>
      </p:sp>
      <p:sp>
        <p:nvSpPr>
          <p:cNvPr id="5" name="Footer Placeholder 4">
            <a:extLst>
              <a:ext uri="{FF2B5EF4-FFF2-40B4-BE49-F238E27FC236}">
                <a16:creationId xmlns:a16="http://schemas.microsoft.com/office/drawing/2014/main" id="{AE65B524-047F-D454-ABAA-23CCDD8447C1}"/>
              </a:ext>
            </a:extLst>
          </p:cNvPr>
          <p:cNvSpPr>
            <a:spLocks noGrp="1"/>
          </p:cNvSpPr>
          <p:nvPr>
            <p:ph type="ftr" sz="quarter" idx="11"/>
          </p:nvPr>
        </p:nvSpPr>
        <p:spPr/>
        <p:txBody>
          <a:bodyPr/>
          <a:lstStyle/>
          <a:p>
            <a:endParaRPr lang="ar-EG"/>
          </a:p>
        </p:txBody>
      </p:sp>
      <p:sp>
        <p:nvSpPr>
          <p:cNvPr id="6" name="Slide Number Placeholder 5">
            <a:extLst>
              <a:ext uri="{FF2B5EF4-FFF2-40B4-BE49-F238E27FC236}">
                <a16:creationId xmlns:a16="http://schemas.microsoft.com/office/drawing/2014/main" id="{78705F70-BB79-3D72-DA1C-B03A10B87C7A}"/>
              </a:ext>
            </a:extLst>
          </p:cNvPr>
          <p:cNvSpPr>
            <a:spLocks noGrp="1"/>
          </p:cNvSpPr>
          <p:nvPr>
            <p:ph type="sldNum" sz="quarter" idx="12"/>
          </p:nvPr>
        </p:nvSpPr>
        <p:spPr/>
        <p:txBody>
          <a:bodyPr/>
          <a:lstStyle/>
          <a:p>
            <a:fld id="{D2C314A4-CD9F-4D48-B4B9-574341AA530A}" type="slidenum">
              <a:rPr lang="ar-EG" smtClean="0"/>
              <a:t>‹#›</a:t>
            </a:fld>
            <a:endParaRPr lang="ar-EG"/>
          </a:p>
        </p:txBody>
      </p:sp>
    </p:spTree>
    <p:extLst>
      <p:ext uri="{BB962C8B-B14F-4D97-AF65-F5344CB8AC3E}">
        <p14:creationId xmlns:p14="http://schemas.microsoft.com/office/powerpoint/2010/main" val="1967543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F7A1DC-8A00-61D7-15AC-8DC3035E52F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ar-EG"/>
          </a:p>
        </p:txBody>
      </p:sp>
      <p:sp>
        <p:nvSpPr>
          <p:cNvPr id="3" name="Vertical Text Placeholder 2">
            <a:extLst>
              <a:ext uri="{FF2B5EF4-FFF2-40B4-BE49-F238E27FC236}">
                <a16:creationId xmlns:a16="http://schemas.microsoft.com/office/drawing/2014/main" id="{5254B93A-78C9-583C-DBC3-093F5AC4AC5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a:extLst>
              <a:ext uri="{FF2B5EF4-FFF2-40B4-BE49-F238E27FC236}">
                <a16:creationId xmlns:a16="http://schemas.microsoft.com/office/drawing/2014/main" id="{D45C8033-9A33-28C0-34F2-69AE630DCFDF}"/>
              </a:ext>
            </a:extLst>
          </p:cNvPr>
          <p:cNvSpPr>
            <a:spLocks noGrp="1"/>
          </p:cNvSpPr>
          <p:nvPr>
            <p:ph type="dt" sz="half" idx="10"/>
          </p:nvPr>
        </p:nvSpPr>
        <p:spPr/>
        <p:txBody>
          <a:bodyPr/>
          <a:lstStyle/>
          <a:p>
            <a:fld id="{31CE488E-495E-48E8-B217-A2FA91B7971F}" type="datetime8">
              <a:rPr lang="ar-EG" smtClean="0"/>
              <a:t>26 تشرين الثاني، 24</a:t>
            </a:fld>
            <a:endParaRPr lang="ar-EG"/>
          </a:p>
        </p:txBody>
      </p:sp>
      <p:sp>
        <p:nvSpPr>
          <p:cNvPr id="5" name="Footer Placeholder 4">
            <a:extLst>
              <a:ext uri="{FF2B5EF4-FFF2-40B4-BE49-F238E27FC236}">
                <a16:creationId xmlns:a16="http://schemas.microsoft.com/office/drawing/2014/main" id="{123250DD-1250-0A4F-2565-9F8B019D188A}"/>
              </a:ext>
            </a:extLst>
          </p:cNvPr>
          <p:cNvSpPr>
            <a:spLocks noGrp="1"/>
          </p:cNvSpPr>
          <p:nvPr>
            <p:ph type="ftr" sz="quarter" idx="11"/>
          </p:nvPr>
        </p:nvSpPr>
        <p:spPr/>
        <p:txBody>
          <a:bodyPr/>
          <a:lstStyle/>
          <a:p>
            <a:endParaRPr lang="ar-EG"/>
          </a:p>
        </p:txBody>
      </p:sp>
      <p:sp>
        <p:nvSpPr>
          <p:cNvPr id="6" name="Slide Number Placeholder 5">
            <a:extLst>
              <a:ext uri="{FF2B5EF4-FFF2-40B4-BE49-F238E27FC236}">
                <a16:creationId xmlns:a16="http://schemas.microsoft.com/office/drawing/2014/main" id="{B183DCEE-7FAA-596C-20CF-376A3287ABC1}"/>
              </a:ext>
            </a:extLst>
          </p:cNvPr>
          <p:cNvSpPr>
            <a:spLocks noGrp="1"/>
          </p:cNvSpPr>
          <p:nvPr>
            <p:ph type="sldNum" sz="quarter" idx="12"/>
          </p:nvPr>
        </p:nvSpPr>
        <p:spPr/>
        <p:txBody>
          <a:bodyPr/>
          <a:lstStyle/>
          <a:p>
            <a:fld id="{D2C314A4-CD9F-4D48-B4B9-574341AA530A}" type="slidenum">
              <a:rPr lang="ar-EG" smtClean="0"/>
              <a:t>‹#›</a:t>
            </a:fld>
            <a:endParaRPr lang="ar-EG"/>
          </a:p>
        </p:txBody>
      </p:sp>
    </p:spTree>
    <p:extLst>
      <p:ext uri="{BB962C8B-B14F-4D97-AF65-F5344CB8AC3E}">
        <p14:creationId xmlns:p14="http://schemas.microsoft.com/office/powerpoint/2010/main" val="1023374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219F0-A62C-BB21-D510-9345BAE47F04}"/>
              </a:ext>
            </a:extLst>
          </p:cNvPr>
          <p:cNvSpPr>
            <a:spLocks noGrp="1"/>
          </p:cNvSpPr>
          <p:nvPr>
            <p:ph type="title"/>
          </p:nvPr>
        </p:nvSpPr>
        <p:spPr/>
        <p:txBody>
          <a:bodyPr/>
          <a:lstStyle/>
          <a:p>
            <a:r>
              <a:rPr lang="en-US"/>
              <a:t>Click to edit Master title style</a:t>
            </a:r>
            <a:endParaRPr lang="ar-EG"/>
          </a:p>
        </p:txBody>
      </p:sp>
      <p:sp>
        <p:nvSpPr>
          <p:cNvPr id="3" name="Content Placeholder 2">
            <a:extLst>
              <a:ext uri="{FF2B5EF4-FFF2-40B4-BE49-F238E27FC236}">
                <a16:creationId xmlns:a16="http://schemas.microsoft.com/office/drawing/2014/main" id="{83B71BAB-1264-58BF-271E-43087C98B1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a:extLst>
              <a:ext uri="{FF2B5EF4-FFF2-40B4-BE49-F238E27FC236}">
                <a16:creationId xmlns:a16="http://schemas.microsoft.com/office/drawing/2014/main" id="{C31F16DD-1E47-D480-E0C4-5EDAAE1206A7}"/>
              </a:ext>
            </a:extLst>
          </p:cNvPr>
          <p:cNvSpPr>
            <a:spLocks noGrp="1"/>
          </p:cNvSpPr>
          <p:nvPr>
            <p:ph type="dt" sz="half" idx="10"/>
          </p:nvPr>
        </p:nvSpPr>
        <p:spPr/>
        <p:txBody>
          <a:bodyPr/>
          <a:lstStyle/>
          <a:p>
            <a:fld id="{B7DCC926-689F-4023-922E-B4191340ECB6}" type="datetime8">
              <a:rPr lang="ar-EG" smtClean="0"/>
              <a:t>26 تشرين الثاني، 24</a:t>
            </a:fld>
            <a:endParaRPr lang="ar-EG"/>
          </a:p>
        </p:txBody>
      </p:sp>
      <p:sp>
        <p:nvSpPr>
          <p:cNvPr id="5" name="Footer Placeholder 4">
            <a:extLst>
              <a:ext uri="{FF2B5EF4-FFF2-40B4-BE49-F238E27FC236}">
                <a16:creationId xmlns:a16="http://schemas.microsoft.com/office/drawing/2014/main" id="{2B67B66E-E792-E171-6242-1C4956E21AD1}"/>
              </a:ext>
            </a:extLst>
          </p:cNvPr>
          <p:cNvSpPr>
            <a:spLocks noGrp="1"/>
          </p:cNvSpPr>
          <p:nvPr>
            <p:ph type="ftr" sz="quarter" idx="11"/>
          </p:nvPr>
        </p:nvSpPr>
        <p:spPr/>
        <p:txBody>
          <a:bodyPr/>
          <a:lstStyle/>
          <a:p>
            <a:endParaRPr lang="ar-EG"/>
          </a:p>
        </p:txBody>
      </p:sp>
      <p:sp>
        <p:nvSpPr>
          <p:cNvPr id="6" name="Slide Number Placeholder 5">
            <a:extLst>
              <a:ext uri="{FF2B5EF4-FFF2-40B4-BE49-F238E27FC236}">
                <a16:creationId xmlns:a16="http://schemas.microsoft.com/office/drawing/2014/main" id="{EDA42A92-1897-A358-6702-161EA3CA98A2}"/>
              </a:ext>
            </a:extLst>
          </p:cNvPr>
          <p:cNvSpPr>
            <a:spLocks noGrp="1"/>
          </p:cNvSpPr>
          <p:nvPr>
            <p:ph type="sldNum" sz="quarter" idx="12"/>
          </p:nvPr>
        </p:nvSpPr>
        <p:spPr/>
        <p:txBody>
          <a:bodyPr/>
          <a:lstStyle/>
          <a:p>
            <a:fld id="{D2C314A4-CD9F-4D48-B4B9-574341AA530A}" type="slidenum">
              <a:rPr lang="ar-EG" smtClean="0"/>
              <a:t>‹#›</a:t>
            </a:fld>
            <a:endParaRPr lang="ar-EG"/>
          </a:p>
        </p:txBody>
      </p:sp>
    </p:spTree>
    <p:extLst>
      <p:ext uri="{BB962C8B-B14F-4D97-AF65-F5344CB8AC3E}">
        <p14:creationId xmlns:p14="http://schemas.microsoft.com/office/powerpoint/2010/main" val="2108765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FC8DF-920E-6431-C2A2-5EEA87579E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ar-EG"/>
          </a:p>
        </p:txBody>
      </p:sp>
      <p:sp>
        <p:nvSpPr>
          <p:cNvPr id="3" name="Text Placeholder 2">
            <a:extLst>
              <a:ext uri="{FF2B5EF4-FFF2-40B4-BE49-F238E27FC236}">
                <a16:creationId xmlns:a16="http://schemas.microsoft.com/office/drawing/2014/main" id="{01BCD604-FCE3-866B-0BEF-F879214B5F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4FD822-B6DA-E382-B444-CE1B86264FCB}"/>
              </a:ext>
            </a:extLst>
          </p:cNvPr>
          <p:cNvSpPr>
            <a:spLocks noGrp="1"/>
          </p:cNvSpPr>
          <p:nvPr>
            <p:ph type="dt" sz="half" idx="10"/>
          </p:nvPr>
        </p:nvSpPr>
        <p:spPr/>
        <p:txBody>
          <a:bodyPr/>
          <a:lstStyle/>
          <a:p>
            <a:fld id="{0B4018B8-846C-46FD-983E-C60D5DA379E7}" type="datetime8">
              <a:rPr lang="ar-EG" smtClean="0"/>
              <a:t>26 تشرين الثاني، 24</a:t>
            </a:fld>
            <a:endParaRPr lang="ar-EG"/>
          </a:p>
        </p:txBody>
      </p:sp>
      <p:sp>
        <p:nvSpPr>
          <p:cNvPr id="5" name="Footer Placeholder 4">
            <a:extLst>
              <a:ext uri="{FF2B5EF4-FFF2-40B4-BE49-F238E27FC236}">
                <a16:creationId xmlns:a16="http://schemas.microsoft.com/office/drawing/2014/main" id="{885CEA70-267F-2C21-3A74-91ED687E10A0}"/>
              </a:ext>
            </a:extLst>
          </p:cNvPr>
          <p:cNvSpPr>
            <a:spLocks noGrp="1"/>
          </p:cNvSpPr>
          <p:nvPr>
            <p:ph type="ftr" sz="quarter" idx="11"/>
          </p:nvPr>
        </p:nvSpPr>
        <p:spPr/>
        <p:txBody>
          <a:bodyPr/>
          <a:lstStyle/>
          <a:p>
            <a:endParaRPr lang="ar-EG"/>
          </a:p>
        </p:txBody>
      </p:sp>
      <p:sp>
        <p:nvSpPr>
          <p:cNvPr id="6" name="Slide Number Placeholder 5">
            <a:extLst>
              <a:ext uri="{FF2B5EF4-FFF2-40B4-BE49-F238E27FC236}">
                <a16:creationId xmlns:a16="http://schemas.microsoft.com/office/drawing/2014/main" id="{566DAB9C-B58C-DEEA-2F95-008178BFE9FB}"/>
              </a:ext>
            </a:extLst>
          </p:cNvPr>
          <p:cNvSpPr>
            <a:spLocks noGrp="1"/>
          </p:cNvSpPr>
          <p:nvPr>
            <p:ph type="sldNum" sz="quarter" idx="12"/>
          </p:nvPr>
        </p:nvSpPr>
        <p:spPr/>
        <p:txBody>
          <a:bodyPr/>
          <a:lstStyle/>
          <a:p>
            <a:fld id="{D2C314A4-CD9F-4D48-B4B9-574341AA530A}" type="slidenum">
              <a:rPr lang="ar-EG" smtClean="0"/>
              <a:t>‹#›</a:t>
            </a:fld>
            <a:endParaRPr lang="ar-EG"/>
          </a:p>
        </p:txBody>
      </p:sp>
    </p:spTree>
    <p:extLst>
      <p:ext uri="{BB962C8B-B14F-4D97-AF65-F5344CB8AC3E}">
        <p14:creationId xmlns:p14="http://schemas.microsoft.com/office/powerpoint/2010/main" val="1226339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22D2A-FDCA-9161-F826-34901509C224}"/>
              </a:ext>
            </a:extLst>
          </p:cNvPr>
          <p:cNvSpPr>
            <a:spLocks noGrp="1"/>
          </p:cNvSpPr>
          <p:nvPr>
            <p:ph type="title"/>
          </p:nvPr>
        </p:nvSpPr>
        <p:spPr/>
        <p:txBody>
          <a:bodyPr/>
          <a:lstStyle/>
          <a:p>
            <a:r>
              <a:rPr lang="en-US"/>
              <a:t>Click to edit Master title style</a:t>
            </a:r>
            <a:endParaRPr lang="ar-EG"/>
          </a:p>
        </p:txBody>
      </p:sp>
      <p:sp>
        <p:nvSpPr>
          <p:cNvPr id="3" name="Content Placeholder 2">
            <a:extLst>
              <a:ext uri="{FF2B5EF4-FFF2-40B4-BE49-F238E27FC236}">
                <a16:creationId xmlns:a16="http://schemas.microsoft.com/office/drawing/2014/main" id="{94CE8D46-6A97-9D0F-85E4-E96777726C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Content Placeholder 3">
            <a:extLst>
              <a:ext uri="{FF2B5EF4-FFF2-40B4-BE49-F238E27FC236}">
                <a16:creationId xmlns:a16="http://schemas.microsoft.com/office/drawing/2014/main" id="{F8D25DEB-550E-89C4-FA43-566CCB3E34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5" name="Date Placeholder 4">
            <a:extLst>
              <a:ext uri="{FF2B5EF4-FFF2-40B4-BE49-F238E27FC236}">
                <a16:creationId xmlns:a16="http://schemas.microsoft.com/office/drawing/2014/main" id="{CAC1E56A-3BE3-899F-3872-A6C848678A86}"/>
              </a:ext>
            </a:extLst>
          </p:cNvPr>
          <p:cNvSpPr>
            <a:spLocks noGrp="1"/>
          </p:cNvSpPr>
          <p:nvPr>
            <p:ph type="dt" sz="half" idx="10"/>
          </p:nvPr>
        </p:nvSpPr>
        <p:spPr/>
        <p:txBody>
          <a:bodyPr/>
          <a:lstStyle/>
          <a:p>
            <a:fld id="{A99B884F-B623-407E-BA9F-60A004E32F45}" type="datetime8">
              <a:rPr lang="ar-EG" smtClean="0"/>
              <a:t>26 تشرين الثاني، 24</a:t>
            </a:fld>
            <a:endParaRPr lang="ar-EG"/>
          </a:p>
        </p:txBody>
      </p:sp>
      <p:sp>
        <p:nvSpPr>
          <p:cNvPr id="6" name="Footer Placeholder 5">
            <a:extLst>
              <a:ext uri="{FF2B5EF4-FFF2-40B4-BE49-F238E27FC236}">
                <a16:creationId xmlns:a16="http://schemas.microsoft.com/office/drawing/2014/main" id="{C4F757F4-1E22-207D-9E4C-2B4DDBF76AA5}"/>
              </a:ext>
            </a:extLst>
          </p:cNvPr>
          <p:cNvSpPr>
            <a:spLocks noGrp="1"/>
          </p:cNvSpPr>
          <p:nvPr>
            <p:ph type="ftr" sz="quarter" idx="11"/>
          </p:nvPr>
        </p:nvSpPr>
        <p:spPr/>
        <p:txBody>
          <a:bodyPr/>
          <a:lstStyle/>
          <a:p>
            <a:endParaRPr lang="ar-EG"/>
          </a:p>
        </p:txBody>
      </p:sp>
      <p:sp>
        <p:nvSpPr>
          <p:cNvPr id="7" name="Slide Number Placeholder 6">
            <a:extLst>
              <a:ext uri="{FF2B5EF4-FFF2-40B4-BE49-F238E27FC236}">
                <a16:creationId xmlns:a16="http://schemas.microsoft.com/office/drawing/2014/main" id="{356D13B8-BA07-9E63-011B-D5725BCDAB0E}"/>
              </a:ext>
            </a:extLst>
          </p:cNvPr>
          <p:cNvSpPr>
            <a:spLocks noGrp="1"/>
          </p:cNvSpPr>
          <p:nvPr>
            <p:ph type="sldNum" sz="quarter" idx="12"/>
          </p:nvPr>
        </p:nvSpPr>
        <p:spPr/>
        <p:txBody>
          <a:bodyPr/>
          <a:lstStyle/>
          <a:p>
            <a:fld id="{D2C314A4-CD9F-4D48-B4B9-574341AA530A}" type="slidenum">
              <a:rPr lang="ar-EG" smtClean="0"/>
              <a:t>‹#›</a:t>
            </a:fld>
            <a:endParaRPr lang="ar-EG"/>
          </a:p>
        </p:txBody>
      </p:sp>
    </p:spTree>
    <p:extLst>
      <p:ext uri="{BB962C8B-B14F-4D97-AF65-F5344CB8AC3E}">
        <p14:creationId xmlns:p14="http://schemas.microsoft.com/office/powerpoint/2010/main" val="258677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560E5-1581-0522-9957-2BCE78193B3C}"/>
              </a:ext>
            </a:extLst>
          </p:cNvPr>
          <p:cNvSpPr>
            <a:spLocks noGrp="1"/>
          </p:cNvSpPr>
          <p:nvPr>
            <p:ph type="title"/>
          </p:nvPr>
        </p:nvSpPr>
        <p:spPr>
          <a:xfrm>
            <a:off x="839788" y="365125"/>
            <a:ext cx="10515600" cy="1325563"/>
          </a:xfrm>
        </p:spPr>
        <p:txBody>
          <a:bodyPr/>
          <a:lstStyle/>
          <a:p>
            <a:r>
              <a:rPr lang="en-US"/>
              <a:t>Click to edit Master title style</a:t>
            </a:r>
            <a:endParaRPr lang="ar-EG"/>
          </a:p>
        </p:txBody>
      </p:sp>
      <p:sp>
        <p:nvSpPr>
          <p:cNvPr id="3" name="Text Placeholder 2">
            <a:extLst>
              <a:ext uri="{FF2B5EF4-FFF2-40B4-BE49-F238E27FC236}">
                <a16:creationId xmlns:a16="http://schemas.microsoft.com/office/drawing/2014/main" id="{43AF4D09-D683-8374-A409-D1E811E659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07F71F-0563-F9FB-8933-3BD732E684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5" name="Text Placeholder 4">
            <a:extLst>
              <a:ext uri="{FF2B5EF4-FFF2-40B4-BE49-F238E27FC236}">
                <a16:creationId xmlns:a16="http://schemas.microsoft.com/office/drawing/2014/main" id="{D049CF94-3DF2-8A23-6DFA-4D4F1377C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DA9111-27CB-90F4-FAB5-82B9673189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7" name="Date Placeholder 6">
            <a:extLst>
              <a:ext uri="{FF2B5EF4-FFF2-40B4-BE49-F238E27FC236}">
                <a16:creationId xmlns:a16="http://schemas.microsoft.com/office/drawing/2014/main" id="{E05DAD7E-6D4A-D7D8-D387-AE24EC398619}"/>
              </a:ext>
            </a:extLst>
          </p:cNvPr>
          <p:cNvSpPr>
            <a:spLocks noGrp="1"/>
          </p:cNvSpPr>
          <p:nvPr>
            <p:ph type="dt" sz="half" idx="10"/>
          </p:nvPr>
        </p:nvSpPr>
        <p:spPr/>
        <p:txBody>
          <a:bodyPr/>
          <a:lstStyle/>
          <a:p>
            <a:fld id="{680D87F4-5565-4E1E-9150-E637E337DA2B}" type="datetime8">
              <a:rPr lang="ar-EG" smtClean="0"/>
              <a:t>26 تشرين الثاني، 24</a:t>
            </a:fld>
            <a:endParaRPr lang="ar-EG"/>
          </a:p>
        </p:txBody>
      </p:sp>
      <p:sp>
        <p:nvSpPr>
          <p:cNvPr id="8" name="Footer Placeholder 7">
            <a:extLst>
              <a:ext uri="{FF2B5EF4-FFF2-40B4-BE49-F238E27FC236}">
                <a16:creationId xmlns:a16="http://schemas.microsoft.com/office/drawing/2014/main" id="{9534C27C-D911-908B-AFAC-6F93C41B0B10}"/>
              </a:ext>
            </a:extLst>
          </p:cNvPr>
          <p:cNvSpPr>
            <a:spLocks noGrp="1"/>
          </p:cNvSpPr>
          <p:nvPr>
            <p:ph type="ftr" sz="quarter" idx="11"/>
          </p:nvPr>
        </p:nvSpPr>
        <p:spPr/>
        <p:txBody>
          <a:bodyPr/>
          <a:lstStyle/>
          <a:p>
            <a:endParaRPr lang="ar-EG"/>
          </a:p>
        </p:txBody>
      </p:sp>
      <p:sp>
        <p:nvSpPr>
          <p:cNvPr id="9" name="Slide Number Placeholder 8">
            <a:extLst>
              <a:ext uri="{FF2B5EF4-FFF2-40B4-BE49-F238E27FC236}">
                <a16:creationId xmlns:a16="http://schemas.microsoft.com/office/drawing/2014/main" id="{B9D09082-B815-04BC-6C7C-2A947A731615}"/>
              </a:ext>
            </a:extLst>
          </p:cNvPr>
          <p:cNvSpPr>
            <a:spLocks noGrp="1"/>
          </p:cNvSpPr>
          <p:nvPr>
            <p:ph type="sldNum" sz="quarter" idx="12"/>
          </p:nvPr>
        </p:nvSpPr>
        <p:spPr/>
        <p:txBody>
          <a:bodyPr/>
          <a:lstStyle/>
          <a:p>
            <a:fld id="{D2C314A4-CD9F-4D48-B4B9-574341AA530A}" type="slidenum">
              <a:rPr lang="ar-EG" smtClean="0"/>
              <a:t>‹#›</a:t>
            </a:fld>
            <a:endParaRPr lang="ar-EG"/>
          </a:p>
        </p:txBody>
      </p:sp>
    </p:spTree>
    <p:extLst>
      <p:ext uri="{BB962C8B-B14F-4D97-AF65-F5344CB8AC3E}">
        <p14:creationId xmlns:p14="http://schemas.microsoft.com/office/powerpoint/2010/main" val="909610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692CF-2639-C3DC-0079-7FE572D8003C}"/>
              </a:ext>
            </a:extLst>
          </p:cNvPr>
          <p:cNvSpPr>
            <a:spLocks noGrp="1"/>
          </p:cNvSpPr>
          <p:nvPr>
            <p:ph type="title"/>
          </p:nvPr>
        </p:nvSpPr>
        <p:spPr/>
        <p:txBody>
          <a:bodyPr/>
          <a:lstStyle/>
          <a:p>
            <a:r>
              <a:rPr lang="en-US"/>
              <a:t>Click to edit Master title style</a:t>
            </a:r>
            <a:endParaRPr lang="ar-EG"/>
          </a:p>
        </p:txBody>
      </p:sp>
      <p:sp>
        <p:nvSpPr>
          <p:cNvPr id="3" name="Date Placeholder 2">
            <a:extLst>
              <a:ext uri="{FF2B5EF4-FFF2-40B4-BE49-F238E27FC236}">
                <a16:creationId xmlns:a16="http://schemas.microsoft.com/office/drawing/2014/main" id="{F3A70186-B7B9-E90F-03A0-F188AB3E02DB}"/>
              </a:ext>
            </a:extLst>
          </p:cNvPr>
          <p:cNvSpPr>
            <a:spLocks noGrp="1"/>
          </p:cNvSpPr>
          <p:nvPr>
            <p:ph type="dt" sz="half" idx="10"/>
          </p:nvPr>
        </p:nvSpPr>
        <p:spPr/>
        <p:txBody>
          <a:bodyPr/>
          <a:lstStyle/>
          <a:p>
            <a:fld id="{F40273D8-6328-4EE4-8163-252638FFAA2F}" type="datetime8">
              <a:rPr lang="ar-EG" smtClean="0"/>
              <a:t>26 تشرين الثاني، 24</a:t>
            </a:fld>
            <a:endParaRPr lang="ar-EG"/>
          </a:p>
        </p:txBody>
      </p:sp>
      <p:sp>
        <p:nvSpPr>
          <p:cNvPr id="4" name="Footer Placeholder 3">
            <a:extLst>
              <a:ext uri="{FF2B5EF4-FFF2-40B4-BE49-F238E27FC236}">
                <a16:creationId xmlns:a16="http://schemas.microsoft.com/office/drawing/2014/main" id="{B1C07D61-55D0-8A99-36C9-209653F8176B}"/>
              </a:ext>
            </a:extLst>
          </p:cNvPr>
          <p:cNvSpPr>
            <a:spLocks noGrp="1"/>
          </p:cNvSpPr>
          <p:nvPr>
            <p:ph type="ftr" sz="quarter" idx="11"/>
          </p:nvPr>
        </p:nvSpPr>
        <p:spPr/>
        <p:txBody>
          <a:bodyPr/>
          <a:lstStyle/>
          <a:p>
            <a:endParaRPr lang="ar-EG"/>
          </a:p>
        </p:txBody>
      </p:sp>
      <p:sp>
        <p:nvSpPr>
          <p:cNvPr id="5" name="Slide Number Placeholder 4">
            <a:extLst>
              <a:ext uri="{FF2B5EF4-FFF2-40B4-BE49-F238E27FC236}">
                <a16:creationId xmlns:a16="http://schemas.microsoft.com/office/drawing/2014/main" id="{7BE3E1AB-1AD4-F32A-4670-F5E8E7062BD2}"/>
              </a:ext>
            </a:extLst>
          </p:cNvPr>
          <p:cNvSpPr>
            <a:spLocks noGrp="1"/>
          </p:cNvSpPr>
          <p:nvPr>
            <p:ph type="sldNum" sz="quarter" idx="12"/>
          </p:nvPr>
        </p:nvSpPr>
        <p:spPr/>
        <p:txBody>
          <a:bodyPr/>
          <a:lstStyle/>
          <a:p>
            <a:fld id="{D2C314A4-CD9F-4D48-B4B9-574341AA530A}" type="slidenum">
              <a:rPr lang="ar-EG" smtClean="0"/>
              <a:t>‹#›</a:t>
            </a:fld>
            <a:endParaRPr lang="ar-EG"/>
          </a:p>
        </p:txBody>
      </p:sp>
    </p:spTree>
    <p:extLst>
      <p:ext uri="{BB962C8B-B14F-4D97-AF65-F5344CB8AC3E}">
        <p14:creationId xmlns:p14="http://schemas.microsoft.com/office/powerpoint/2010/main" val="589095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16F2EB-41E3-37E9-2E44-496512903BCD}"/>
              </a:ext>
            </a:extLst>
          </p:cNvPr>
          <p:cNvSpPr>
            <a:spLocks noGrp="1"/>
          </p:cNvSpPr>
          <p:nvPr>
            <p:ph type="dt" sz="half" idx="10"/>
          </p:nvPr>
        </p:nvSpPr>
        <p:spPr/>
        <p:txBody>
          <a:bodyPr/>
          <a:lstStyle/>
          <a:p>
            <a:fld id="{5850B2BB-85F5-4958-8CBA-0EF8B79834AA}" type="datetime8">
              <a:rPr lang="ar-EG" smtClean="0"/>
              <a:t>26 تشرين الثاني، 24</a:t>
            </a:fld>
            <a:endParaRPr lang="ar-EG"/>
          </a:p>
        </p:txBody>
      </p:sp>
      <p:sp>
        <p:nvSpPr>
          <p:cNvPr id="3" name="Footer Placeholder 2">
            <a:extLst>
              <a:ext uri="{FF2B5EF4-FFF2-40B4-BE49-F238E27FC236}">
                <a16:creationId xmlns:a16="http://schemas.microsoft.com/office/drawing/2014/main" id="{780E7DF4-0814-217A-10CC-DEE4B2EFAAF6}"/>
              </a:ext>
            </a:extLst>
          </p:cNvPr>
          <p:cNvSpPr>
            <a:spLocks noGrp="1"/>
          </p:cNvSpPr>
          <p:nvPr>
            <p:ph type="ftr" sz="quarter" idx="11"/>
          </p:nvPr>
        </p:nvSpPr>
        <p:spPr/>
        <p:txBody>
          <a:bodyPr/>
          <a:lstStyle/>
          <a:p>
            <a:endParaRPr lang="ar-EG"/>
          </a:p>
        </p:txBody>
      </p:sp>
      <p:sp>
        <p:nvSpPr>
          <p:cNvPr id="4" name="Slide Number Placeholder 3">
            <a:extLst>
              <a:ext uri="{FF2B5EF4-FFF2-40B4-BE49-F238E27FC236}">
                <a16:creationId xmlns:a16="http://schemas.microsoft.com/office/drawing/2014/main" id="{6482B14F-1FEE-A25C-1324-88658D65D861}"/>
              </a:ext>
            </a:extLst>
          </p:cNvPr>
          <p:cNvSpPr>
            <a:spLocks noGrp="1"/>
          </p:cNvSpPr>
          <p:nvPr>
            <p:ph type="sldNum" sz="quarter" idx="12"/>
          </p:nvPr>
        </p:nvSpPr>
        <p:spPr/>
        <p:txBody>
          <a:bodyPr/>
          <a:lstStyle/>
          <a:p>
            <a:fld id="{D2C314A4-CD9F-4D48-B4B9-574341AA530A}" type="slidenum">
              <a:rPr lang="ar-EG" smtClean="0"/>
              <a:t>‹#›</a:t>
            </a:fld>
            <a:endParaRPr lang="ar-EG"/>
          </a:p>
        </p:txBody>
      </p:sp>
    </p:spTree>
    <p:extLst>
      <p:ext uri="{BB962C8B-B14F-4D97-AF65-F5344CB8AC3E}">
        <p14:creationId xmlns:p14="http://schemas.microsoft.com/office/powerpoint/2010/main" val="1315129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D1C07-749B-65F9-FFBE-D65E31B6F9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EG"/>
          </a:p>
        </p:txBody>
      </p:sp>
      <p:sp>
        <p:nvSpPr>
          <p:cNvPr id="3" name="Content Placeholder 2">
            <a:extLst>
              <a:ext uri="{FF2B5EF4-FFF2-40B4-BE49-F238E27FC236}">
                <a16:creationId xmlns:a16="http://schemas.microsoft.com/office/drawing/2014/main" id="{A20DA711-553F-DD3C-0604-759F829D58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Text Placeholder 3">
            <a:extLst>
              <a:ext uri="{FF2B5EF4-FFF2-40B4-BE49-F238E27FC236}">
                <a16:creationId xmlns:a16="http://schemas.microsoft.com/office/drawing/2014/main" id="{561446B1-094F-2944-42D9-9EAF8B501B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E31DA6-C822-2BB1-D352-100CB4AE2AC4}"/>
              </a:ext>
            </a:extLst>
          </p:cNvPr>
          <p:cNvSpPr>
            <a:spLocks noGrp="1"/>
          </p:cNvSpPr>
          <p:nvPr>
            <p:ph type="dt" sz="half" idx="10"/>
          </p:nvPr>
        </p:nvSpPr>
        <p:spPr/>
        <p:txBody>
          <a:bodyPr/>
          <a:lstStyle/>
          <a:p>
            <a:fld id="{E951ED7A-DBCD-426C-990F-96098E049F0E}" type="datetime8">
              <a:rPr lang="ar-EG" smtClean="0"/>
              <a:t>26 تشرين الثاني، 24</a:t>
            </a:fld>
            <a:endParaRPr lang="ar-EG"/>
          </a:p>
        </p:txBody>
      </p:sp>
      <p:sp>
        <p:nvSpPr>
          <p:cNvPr id="6" name="Footer Placeholder 5">
            <a:extLst>
              <a:ext uri="{FF2B5EF4-FFF2-40B4-BE49-F238E27FC236}">
                <a16:creationId xmlns:a16="http://schemas.microsoft.com/office/drawing/2014/main" id="{890F8923-4204-C301-5FEA-663838AAAE5B}"/>
              </a:ext>
            </a:extLst>
          </p:cNvPr>
          <p:cNvSpPr>
            <a:spLocks noGrp="1"/>
          </p:cNvSpPr>
          <p:nvPr>
            <p:ph type="ftr" sz="quarter" idx="11"/>
          </p:nvPr>
        </p:nvSpPr>
        <p:spPr/>
        <p:txBody>
          <a:bodyPr/>
          <a:lstStyle/>
          <a:p>
            <a:endParaRPr lang="ar-EG"/>
          </a:p>
        </p:txBody>
      </p:sp>
      <p:sp>
        <p:nvSpPr>
          <p:cNvPr id="7" name="Slide Number Placeholder 6">
            <a:extLst>
              <a:ext uri="{FF2B5EF4-FFF2-40B4-BE49-F238E27FC236}">
                <a16:creationId xmlns:a16="http://schemas.microsoft.com/office/drawing/2014/main" id="{2E479C07-1542-7209-BC0B-D319B70B157B}"/>
              </a:ext>
            </a:extLst>
          </p:cNvPr>
          <p:cNvSpPr>
            <a:spLocks noGrp="1"/>
          </p:cNvSpPr>
          <p:nvPr>
            <p:ph type="sldNum" sz="quarter" idx="12"/>
          </p:nvPr>
        </p:nvSpPr>
        <p:spPr/>
        <p:txBody>
          <a:bodyPr/>
          <a:lstStyle/>
          <a:p>
            <a:fld id="{D2C314A4-CD9F-4D48-B4B9-574341AA530A}" type="slidenum">
              <a:rPr lang="ar-EG" smtClean="0"/>
              <a:t>‹#›</a:t>
            </a:fld>
            <a:endParaRPr lang="ar-EG"/>
          </a:p>
        </p:txBody>
      </p:sp>
    </p:spTree>
    <p:extLst>
      <p:ext uri="{BB962C8B-B14F-4D97-AF65-F5344CB8AC3E}">
        <p14:creationId xmlns:p14="http://schemas.microsoft.com/office/powerpoint/2010/main" val="4086707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5C2FB-112C-83DE-D94C-C20747F484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EG"/>
          </a:p>
        </p:txBody>
      </p:sp>
      <p:sp>
        <p:nvSpPr>
          <p:cNvPr id="3" name="Picture Placeholder 2">
            <a:extLst>
              <a:ext uri="{FF2B5EF4-FFF2-40B4-BE49-F238E27FC236}">
                <a16:creationId xmlns:a16="http://schemas.microsoft.com/office/drawing/2014/main" id="{B4A9B033-6531-4C33-0302-EDBFEEC97E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EG"/>
          </a:p>
        </p:txBody>
      </p:sp>
      <p:sp>
        <p:nvSpPr>
          <p:cNvPr id="4" name="Text Placeholder 3">
            <a:extLst>
              <a:ext uri="{FF2B5EF4-FFF2-40B4-BE49-F238E27FC236}">
                <a16:creationId xmlns:a16="http://schemas.microsoft.com/office/drawing/2014/main" id="{D42FF59F-0AF0-F430-47CC-FF79BCE549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38B95C-60FD-C144-3BF7-1937926C3FF0}"/>
              </a:ext>
            </a:extLst>
          </p:cNvPr>
          <p:cNvSpPr>
            <a:spLocks noGrp="1"/>
          </p:cNvSpPr>
          <p:nvPr>
            <p:ph type="dt" sz="half" idx="10"/>
          </p:nvPr>
        </p:nvSpPr>
        <p:spPr/>
        <p:txBody>
          <a:bodyPr/>
          <a:lstStyle/>
          <a:p>
            <a:fld id="{0B7744C9-4B9E-4543-9685-958DC5CE1FD6}" type="datetime8">
              <a:rPr lang="ar-EG" smtClean="0"/>
              <a:t>26 تشرين الثاني، 24</a:t>
            </a:fld>
            <a:endParaRPr lang="ar-EG"/>
          </a:p>
        </p:txBody>
      </p:sp>
      <p:sp>
        <p:nvSpPr>
          <p:cNvPr id="6" name="Footer Placeholder 5">
            <a:extLst>
              <a:ext uri="{FF2B5EF4-FFF2-40B4-BE49-F238E27FC236}">
                <a16:creationId xmlns:a16="http://schemas.microsoft.com/office/drawing/2014/main" id="{BF6FC5BA-37CB-AC21-CC55-8100CE20A279}"/>
              </a:ext>
            </a:extLst>
          </p:cNvPr>
          <p:cNvSpPr>
            <a:spLocks noGrp="1"/>
          </p:cNvSpPr>
          <p:nvPr>
            <p:ph type="ftr" sz="quarter" idx="11"/>
          </p:nvPr>
        </p:nvSpPr>
        <p:spPr/>
        <p:txBody>
          <a:bodyPr/>
          <a:lstStyle/>
          <a:p>
            <a:endParaRPr lang="ar-EG"/>
          </a:p>
        </p:txBody>
      </p:sp>
      <p:sp>
        <p:nvSpPr>
          <p:cNvPr id="7" name="Slide Number Placeholder 6">
            <a:extLst>
              <a:ext uri="{FF2B5EF4-FFF2-40B4-BE49-F238E27FC236}">
                <a16:creationId xmlns:a16="http://schemas.microsoft.com/office/drawing/2014/main" id="{9A285009-926D-0247-3D8B-6283ECB5DD81}"/>
              </a:ext>
            </a:extLst>
          </p:cNvPr>
          <p:cNvSpPr>
            <a:spLocks noGrp="1"/>
          </p:cNvSpPr>
          <p:nvPr>
            <p:ph type="sldNum" sz="quarter" idx="12"/>
          </p:nvPr>
        </p:nvSpPr>
        <p:spPr/>
        <p:txBody>
          <a:bodyPr/>
          <a:lstStyle/>
          <a:p>
            <a:fld id="{D2C314A4-CD9F-4D48-B4B9-574341AA530A}" type="slidenum">
              <a:rPr lang="ar-EG" smtClean="0"/>
              <a:t>‹#›</a:t>
            </a:fld>
            <a:endParaRPr lang="ar-EG"/>
          </a:p>
        </p:txBody>
      </p:sp>
    </p:spTree>
    <p:extLst>
      <p:ext uri="{BB962C8B-B14F-4D97-AF65-F5344CB8AC3E}">
        <p14:creationId xmlns:p14="http://schemas.microsoft.com/office/powerpoint/2010/main" val="3947985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A26825-4111-EE5E-676A-D37D802779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ar-EG"/>
          </a:p>
        </p:txBody>
      </p:sp>
      <p:sp>
        <p:nvSpPr>
          <p:cNvPr id="3" name="Text Placeholder 2">
            <a:extLst>
              <a:ext uri="{FF2B5EF4-FFF2-40B4-BE49-F238E27FC236}">
                <a16:creationId xmlns:a16="http://schemas.microsoft.com/office/drawing/2014/main" id="{DA4FAFAB-5C53-8730-DA41-5112203466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a:extLst>
              <a:ext uri="{FF2B5EF4-FFF2-40B4-BE49-F238E27FC236}">
                <a16:creationId xmlns:a16="http://schemas.microsoft.com/office/drawing/2014/main" id="{C7E97D2E-143B-0BFE-9EBA-3205F2DF5A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ED38B9-2A7D-45C1-9714-3F67A62F837B}" type="datetime8">
              <a:rPr lang="ar-EG" smtClean="0"/>
              <a:t>26 تشرين الثاني، 24</a:t>
            </a:fld>
            <a:endParaRPr lang="ar-EG"/>
          </a:p>
        </p:txBody>
      </p:sp>
      <p:sp>
        <p:nvSpPr>
          <p:cNvPr id="5" name="Footer Placeholder 4">
            <a:extLst>
              <a:ext uri="{FF2B5EF4-FFF2-40B4-BE49-F238E27FC236}">
                <a16:creationId xmlns:a16="http://schemas.microsoft.com/office/drawing/2014/main" id="{F4B9F199-51E0-676C-630C-1B5757EF94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ar-EG"/>
          </a:p>
        </p:txBody>
      </p:sp>
      <p:sp>
        <p:nvSpPr>
          <p:cNvPr id="6" name="Slide Number Placeholder 5">
            <a:extLst>
              <a:ext uri="{FF2B5EF4-FFF2-40B4-BE49-F238E27FC236}">
                <a16:creationId xmlns:a16="http://schemas.microsoft.com/office/drawing/2014/main" id="{AC7DB525-229D-82AF-92D2-E225EA506B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C314A4-CD9F-4D48-B4B9-574341AA530A}" type="slidenum">
              <a:rPr lang="ar-EG" smtClean="0"/>
              <a:t>‹#›</a:t>
            </a:fld>
            <a:endParaRPr lang="ar-EG"/>
          </a:p>
        </p:txBody>
      </p:sp>
    </p:spTree>
    <p:extLst>
      <p:ext uri="{BB962C8B-B14F-4D97-AF65-F5344CB8AC3E}">
        <p14:creationId xmlns:p14="http://schemas.microsoft.com/office/powerpoint/2010/main" val="37443331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ar-E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 /><Relationship Id="rId2" Type="http://schemas.openxmlformats.org/officeDocument/2006/relationships/notesSlide" Target="../notesSlides/notesSlide1.xml" /><Relationship Id="rId1" Type="http://schemas.openxmlformats.org/officeDocument/2006/relationships/slideLayout" Target="../slideLayouts/slideLayout1.xml" /><Relationship Id="rId4" Type="http://schemas.openxmlformats.org/officeDocument/2006/relationships/image" Target="../media/image2.png" /></Relationships>
</file>

<file path=ppt/slides/_rels/slide10.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image" Target="../media/image1.jpeg" /><Relationship Id="rId1" Type="http://schemas.openxmlformats.org/officeDocument/2006/relationships/slideLayout" Target="../slideLayouts/slideLayout2.xml" /><Relationship Id="rId5" Type="http://schemas.openxmlformats.org/officeDocument/2006/relationships/image" Target="../media/image11.png" /><Relationship Id="rId4" Type="http://schemas.openxmlformats.org/officeDocument/2006/relationships/image" Target="../media/image10.png" /></Relationships>
</file>

<file path=ppt/slides/_rels/slide11.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image" Target="../media/image1.jpeg" /><Relationship Id="rId1" Type="http://schemas.openxmlformats.org/officeDocument/2006/relationships/slideLayout" Target="../slideLayouts/slideLayout2.xml" /><Relationship Id="rId4" Type="http://schemas.openxmlformats.org/officeDocument/2006/relationships/image" Target="../media/image14.png" /></Relationships>
</file>

<file path=ppt/slides/_rels/slide13.xml.rels><?xml version="1.0" encoding="UTF-8" standalone="yes"?>
<Relationships xmlns="http://schemas.openxmlformats.org/package/2006/relationships"><Relationship Id="rId3" Type="http://schemas.openxmlformats.org/officeDocument/2006/relationships/image" Target="../media/image15.png" /><Relationship Id="rId2" Type="http://schemas.openxmlformats.org/officeDocument/2006/relationships/image" Target="../media/image1.jpeg" /><Relationship Id="rId1" Type="http://schemas.openxmlformats.org/officeDocument/2006/relationships/slideLayout" Target="../slideLayouts/slideLayout2.xml" /><Relationship Id="rId4" Type="http://schemas.openxmlformats.org/officeDocument/2006/relationships/image" Target="../media/image16.png" /></Relationships>
</file>

<file path=ppt/slides/_rels/slide14.xml.rels><?xml version="1.0" encoding="UTF-8" standalone="yes"?>
<Relationships xmlns="http://schemas.openxmlformats.org/package/2006/relationships"><Relationship Id="rId3" Type="http://schemas.openxmlformats.org/officeDocument/2006/relationships/image" Target="../media/image17.png" /><Relationship Id="rId2" Type="http://schemas.openxmlformats.org/officeDocument/2006/relationships/image" Target="../media/image1.jpeg" /><Relationship Id="rId1" Type="http://schemas.openxmlformats.org/officeDocument/2006/relationships/slideLayout" Target="../slideLayouts/slideLayout2.xml" /><Relationship Id="rId4" Type="http://schemas.openxmlformats.org/officeDocument/2006/relationships/image" Target="../media/image18.png" /></Relationships>
</file>

<file path=ppt/slides/_rels/slide15.xml.rels><?xml version="1.0" encoding="UTF-8" standalone="yes"?>
<Relationships xmlns="http://schemas.openxmlformats.org/package/2006/relationships"><Relationship Id="rId3" Type="http://schemas.openxmlformats.org/officeDocument/2006/relationships/image" Target="../media/image19.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3" Type="http://schemas.openxmlformats.org/officeDocument/2006/relationships/image" Target="../media/image20.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3" Type="http://schemas.openxmlformats.org/officeDocument/2006/relationships/image" Target="../media/image21.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3" Type="http://schemas.openxmlformats.org/officeDocument/2006/relationships/image" Target="../media/image22.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3" Type="http://schemas.openxmlformats.org/officeDocument/2006/relationships/image" Target="../media/image23.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3" Type="http://schemas.openxmlformats.org/officeDocument/2006/relationships/image" Target="../media/image24.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3" Type="http://schemas.openxmlformats.org/officeDocument/2006/relationships/image" Target="../media/image25.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3" Type="http://schemas.openxmlformats.org/officeDocument/2006/relationships/image" Target="../media/image26.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23.xml.rels><?xml version="1.0" encoding="UTF-8" standalone="yes"?>
<Relationships xmlns="http://schemas.openxmlformats.org/package/2006/relationships"><Relationship Id="rId3" Type="http://schemas.openxmlformats.org/officeDocument/2006/relationships/image" Target="../media/image27.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3" Type="http://schemas.openxmlformats.org/officeDocument/2006/relationships/image" Target="../media/image28.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25.xml.rels><?xml version="1.0" encoding="UTF-8" standalone="yes"?>
<Relationships xmlns="http://schemas.openxmlformats.org/package/2006/relationships"><Relationship Id="rId3" Type="http://schemas.openxmlformats.org/officeDocument/2006/relationships/image" Target="../media/image29.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26.xml.rels><?xml version="1.0" encoding="UTF-8" standalone="yes"?>
<Relationships xmlns="http://schemas.openxmlformats.org/package/2006/relationships"><Relationship Id="rId3" Type="http://schemas.openxmlformats.org/officeDocument/2006/relationships/image" Target="../media/image30.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27.xml.rels><?xml version="1.0" encoding="UTF-8" standalone="yes"?>
<Relationships xmlns="http://schemas.openxmlformats.org/package/2006/relationships"><Relationship Id="rId3" Type="http://schemas.openxmlformats.org/officeDocument/2006/relationships/image" Target="../media/image31.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28.xml.rels><?xml version="1.0" encoding="UTF-8" standalone="yes"?>
<Relationships xmlns="http://schemas.openxmlformats.org/package/2006/relationships"><Relationship Id="rId3" Type="http://schemas.openxmlformats.org/officeDocument/2006/relationships/image" Target="../media/image32.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29.xml.rels><?xml version="1.0" encoding="UTF-8" standalone="yes"?>
<Relationships xmlns="http://schemas.openxmlformats.org/package/2006/relationships"><Relationship Id="rId3" Type="http://schemas.openxmlformats.org/officeDocument/2006/relationships/image" Target="../media/image33.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30.xml.rels><?xml version="1.0" encoding="UTF-8" standalone="yes"?>
<Relationships xmlns="http://schemas.openxmlformats.org/package/2006/relationships"><Relationship Id="rId3" Type="http://schemas.openxmlformats.org/officeDocument/2006/relationships/image" Target="../media/image34.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31.xml.rels><?xml version="1.0" encoding="UTF-8" standalone="yes"?>
<Relationships xmlns="http://schemas.openxmlformats.org/package/2006/relationships"><Relationship Id="rId3" Type="http://schemas.openxmlformats.org/officeDocument/2006/relationships/image" Target="../media/image35.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32.xml.rels><?xml version="1.0" encoding="UTF-8" standalone="yes"?>
<Relationships xmlns="http://schemas.openxmlformats.org/package/2006/relationships"><Relationship Id="rId3" Type="http://schemas.openxmlformats.org/officeDocument/2006/relationships/image" Target="../media/image36.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33.xml.rels><?xml version="1.0" encoding="UTF-8" standalone="yes"?>
<Relationships xmlns="http://schemas.openxmlformats.org/package/2006/relationships"><Relationship Id="rId3" Type="http://schemas.openxmlformats.org/officeDocument/2006/relationships/image" Target="../media/image37.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34.xml.rels><?xml version="1.0" encoding="UTF-8" standalone="yes"?>
<Relationships xmlns="http://schemas.openxmlformats.org/package/2006/relationships"><Relationship Id="rId3" Type="http://schemas.openxmlformats.org/officeDocument/2006/relationships/image" Target="../media/image38.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35.xml.rels><?xml version="1.0" encoding="UTF-8" standalone="yes"?>
<Relationships xmlns="http://schemas.openxmlformats.org/package/2006/relationships"><Relationship Id="rId3" Type="http://schemas.openxmlformats.org/officeDocument/2006/relationships/image" Target="../media/image39.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36.xml.rels><?xml version="1.0" encoding="UTF-8" standalone="yes"?>
<Relationships xmlns="http://schemas.openxmlformats.org/package/2006/relationships"><Relationship Id="rId3" Type="http://schemas.openxmlformats.org/officeDocument/2006/relationships/image" Target="../media/image40.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37.xml.rels><?xml version="1.0" encoding="UTF-8" standalone="yes"?>
<Relationships xmlns="http://schemas.openxmlformats.org/package/2006/relationships"><Relationship Id="rId3" Type="http://schemas.openxmlformats.org/officeDocument/2006/relationships/image" Target="../media/image41.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38.xml.rels><?xml version="1.0" encoding="UTF-8" standalone="yes"?>
<Relationships xmlns="http://schemas.openxmlformats.org/package/2006/relationships"><Relationship Id="rId3" Type="http://schemas.openxmlformats.org/officeDocument/2006/relationships/image" Target="../media/image42.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39.xml.rels><?xml version="1.0" encoding="UTF-8" standalone="yes"?>
<Relationships xmlns="http://schemas.openxmlformats.org/package/2006/relationships"><Relationship Id="rId3" Type="http://schemas.openxmlformats.org/officeDocument/2006/relationships/image" Target="../media/image43.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image" Target="../media/image3.jpeg" /><Relationship Id="rId1" Type="http://schemas.openxmlformats.org/officeDocument/2006/relationships/slideLayout" Target="../slideLayouts/slideLayout2.xml" /></Relationships>
</file>

<file path=ppt/slides/_rels/slide40.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3" Type="http://schemas.openxmlformats.org/officeDocument/2006/relationships/image" Target="../media/image6.svg" /><Relationship Id="rId2" Type="http://schemas.openxmlformats.org/officeDocument/2006/relationships/image" Target="../media/image5.pn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image" Target="../media/image7.pn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B5B0BAE-B56F-842E-1387-03DC5E8CB19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2D1A27D-9786-F19A-27FB-E7970B2773C4}"/>
              </a:ext>
            </a:extLst>
          </p:cNvPr>
          <p:cNvSpPr>
            <a:spLocks noGrp="1"/>
          </p:cNvSpPr>
          <p:nvPr>
            <p:ph type="ctrTitle"/>
          </p:nvPr>
        </p:nvSpPr>
        <p:spPr>
          <a:xfrm>
            <a:off x="466927" y="2021442"/>
            <a:ext cx="11284085" cy="4167116"/>
          </a:xfrm>
        </p:spPr>
        <p:txBody>
          <a:bodyPr>
            <a:noAutofit/>
          </a:bodyPr>
          <a:lstStyle/>
          <a:p>
            <a:r>
              <a:rPr lang="en-US" b="0" i="1" dirty="0" err="1">
                <a:solidFill>
                  <a:srgbClr val="1B2B42"/>
                </a:solidFill>
                <a:effectLst/>
                <a:latin typeface="Wide Latin" panose="020A0A07050505020404" pitchFamily="18" charset="0"/>
              </a:rPr>
              <a:t>Ghaith</a:t>
            </a:r>
            <a:r>
              <a:rPr lang="en-US" b="0" i="1" dirty="0">
                <a:solidFill>
                  <a:srgbClr val="1B2B42"/>
                </a:solidFill>
                <a:effectLst/>
                <a:latin typeface="Wide Latin" panose="020A0A07050505020404" pitchFamily="18" charset="0"/>
              </a:rPr>
              <a:t> </a:t>
            </a:r>
            <a:br>
              <a:rPr lang="en-US" b="0" i="1" dirty="0">
                <a:solidFill>
                  <a:srgbClr val="1B2B42"/>
                </a:solidFill>
                <a:effectLst/>
                <a:latin typeface="Wide Latin" panose="020A0A07050505020404" pitchFamily="18" charset="0"/>
              </a:rPr>
            </a:br>
            <a:r>
              <a:rPr lang="en-US" sz="4800" b="0" i="1" dirty="0">
                <a:solidFill>
                  <a:srgbClr val="1B2B42"/>
                </a:solidFill>
                <a:effectLst/>
                <a:latin typeface="Times New Roman" panose="02020603050405020304" pitchFamily="18" charset="0"/>
                <a:cs typeface="Times New Roman" panose="02020603050405020304" pitchFamily="18" charset="0"/>
              </a:rPr>
              <a:t>Mobile Application</a:t>
            </a:r>
            <a:br>
              <a:rPr lang="en-US" sz="6600" dirty="0">
                <a:solidFill>
                  <a:srgbClr val="1B2B42"/>
                </a:solidFill>
                <a:effectLst/>
                <a:latin typeface="YAEp6N5LTlI 0"/>
              </a:rPr>
            </a:br>
            <a:endParaRPr lang="ar-EG" sz="6600" dirty="0"/>
          </a:p>
        </p:txBody>
      </p:sp>
      <p:pic>
        <p:nvPicPr>
          <p:cNvPr id="19" name="Picture 18">
            <a:extLst>
              <a:ext uri="{FF2B5EF4-FFF2-40B4-BE49-F238E27FC236}">
                <a16:creationId xmlns:a16="http://schemas.microsoft.com/office/drawing/2014/main" id="{79AC7F8A-E579-E59E-3FDE-B78F662EB5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9002" y="1626535"/>
            <a:ext cx="2021436" cy="1553055"/>
          </a:xfrm>
          <a:prstGeom prst="rect">
            <a:avLst/>
          </a:prstGeom>
        </p:spPr>
      </p:pic>
    </p:spTree>
    <p:extLst>
      <p:ext uri="{BB962C8B-B14F-4D97-AF65-F5344CB8AC3E}">
        <p14:creationId xmlns:p14="http://schemas.microsoft.com/office/powerpoint/2010/main" val="1457694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1000"/>
                                        <p:tgtEl>
                                          <p:spTgt spid="2"/>
                                        </p:tgtEl>
                                      </p:cBhvr>
                                    </p:animEffect>
                                  </p:childTnLst>
                                </p:cTn>
                              </p:par>
                            </p:childTnLst>
                          </p:cTn>
                        </p:par>
                        <p:par>
                          <p:cTn id="8" fill="hold">
                            <p:stCondLst>
                              <p:cond delay="1000"/>
                            </p:stCondLst>
                            <p:childTnLst>
                              <p:par>
                                <p:cTn id="9" presetID="42" presetClass="entr" presetSubtype="0"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anim calcmode="lin" valueType="num">
                                      <p:cBhvr>
                                        <p:cTn id="12" dur="500" fill="hold"/>
                                        <p:tgtEl>
                                          <p:spTgt spid="19"/>
                                        </p:tgtEl>
                                        <p:attrNameLst>
                                          <p:attrName>ppt_x</p:attrName>
                                        </p:attrNameLst>
                                      </p:cBhvr>
                                      <p:tavLst>
                                        <p:tav tm="0">
                                          <p:val>
                                            <p:strVal val="#ppt_x"/>
                                          </p:val>
                                        </p:tav>
                                        <p:tav tm="100000">
                                          <p:val>
                                            <p:strVal val="#ppt_x"/>
                                          </p:val>
                                        </p:tav>
                                      </p:tavLst>
                                    </p:anim>
                                    <p:anim calcmode="lin" valueType="num">
                                      <p:cBhvr>
                                        <p:cTn id="13" dur="5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F5716154-E944-2CEC-CE44-4B62AADCF6DC}"/>
              </a:ext>
            </a:extLst>
          </p:cNvPr>
          <p:cNvSpPr txBox="1"/>
          <p:nvPr/>
        </p:nvSpPr>
        <p:spPr>
          <a:xfrm>
            <a:off x="0" y="2459504"/>
            <a:ext cx="5398850"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On Boarding Screens</a:t>
            </a:r>
            <a:endParaRPr lang="ar-EG" sz="6000" dirty="0">
              <a:solidFill>
                <a:srgbClr val="FF0000"/>
              </a:solidFill>
              <a:latin typeface="Aharoni" panose="02010803020104030203" pitchFamily="2" charset="-79"/>
            </a:endParaRPr>
          </a:p>
        </p:txBody>
      </p:sp>
      <p:pic>
        <p:nvPicPr>
          <p:cNvPr id="5" name="Picture 4">
            <a:extLst>
              <a:ext uri="{FF2B5EF4-FFF2-40B4-BE49-F238E27FC236}">
                <a16:creationId xmlns:a16="http://schemas.microsoft.com/office/drawing/2014/main" id="{F1ACE2BB-51AE-5E6B-F048-3D489F2C40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3359" y="1476001"/>
            <a:ext cx="2270888" cy="4641494"/>
          </a:xfrm>
          <a:prstGeom prst="rect">
            <a:avLst/>
          </a:prstGeom>
        </p:spPr>
      </p:pic>
      <p:pic>
        <p:nvPicPr>
          <p:cNvPr id="7" name="Picture 6">
            <a:extLst>
              <a:ext uri="{FF2B5EF4-FFF2-40B4-BE49-F238E27FC236}">
                <a16:creationId xmlns:a16="http://schemas.microsoft.com/office/drawing/2014/main" id="{9DDF9A74-8B08-9C82-4483-BA527E4048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23835" y="1476001"/>
            <a:ext cx="2270887" cy="4641494"/>
          </a:xfrm>
          <a:prstGeom prst="rect">
            <a:avLst/>
          </a:prstGeom>
        </p:spPr>
      </p:pic>
      <p:pic>
        <p:nvPicPr>
          <p:cNvPr id="9" name="Picture 8">
            <a:extLst>
              <a:ext uri="{FF2B5EF4-FFF2-40B4-BE49-F238E27FC236}">
                <a16:creationId xmlns:a16="http://schemas.microsoft.com/office/drawing/2014/main" id="{92294461-9FF1-67F6-74E6-625735EB141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58326" y="1476001"/>
            <a:ext cx="2270887" cy="4641494"/>
          </a:xfrm>
          <a:prstGeom prst="rect">
            <a:avLst/>
          </a:prstGeom>
        </p:spPr>
      </p:pic>
    </p:spTree>
    <p:extLst>
      <p:ext uri="{BB962C8B-B14F-4D97-AF65-F5344CB8AC3E}">
        <p14:creationId xmlns:p14="http://schemas.microsoft.com/office/powerpoint/2010/main" val="568108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4DC7AED4-6299-1F1E-A641-0AB3B9D4BC64}"/>
              </a:ext>
            </a:extLst>
          </p:cNvPr>
          <p:cNvSpPr txBox="1"/>
          <p:nvPr/>
        </p:nvSpPr>
        <p:spPr>
          <a:xfrm>
            <a:off x="310820" y="3171339"/>
            <a:ext cx="5398850" cy="1015663"/>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Login Screen</a:t>
            </a:r>
            <a:endParaRPr lang="ar-EG" sz="6000" dirty="0">
              <a:solidFill>
                <a:srgbClr val="FF0000"/>
              </a:solidFill>
              <a:latin typeface="Aharoni" panose="02010803020104030203" pitchFamily="2" charset="-79"/>
            </a:endParaRPr>
          </a:p>
        </p:txBody>
      </p:sp>
      <p:pic>
        <p:nvPicPr>
          <p:cNvPr id="4" name="Picture 3">
            <a:extLst>
              <a:ext uri="{FF2B5EF4-FFF2-40B4-BE49-F238E27FC236}">
                <a16:creationId xmlns:a16="http://schemas.microsoft.com/office/drawing/2014/main" id="{FCEBD160-F0F3-7F83-E0C1-18ABA1D514F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856051" y="260893"/>
            <a:ext cx="3297677" cy="6336213"/>
          </a:xfrm>
          <a:prstGeom prst="rect">
            <a:avLst/>
          </a:prstGeom>
          <a:noFill/>
          <a:ln>
            <a:noFill/>
          </a:ln>
        </p:spPr>
      </p:pic>
    </p:spTree>
    <p:extLst>
      <p:ext uri="{BB962C8B-B14F-4D97-AF65-F5344CB8AC3E}">
        <p14:creationId xmlns:p14="http://schemas.microsoft.com/office/powerpoint/2010/main" val="1217082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B1B87C01-2096-EDD9-D33A-B89AAD0083FD}"/>
              </a:ext>
            </a:extLst>
          </p:cNvPr>
          <p:cNvSpPr txBox="1"/>
          <p:nvPr/>
        </p:nvSpPr>
        <p:spPr>
          <a:xfrm>
            <a:off x="173770" y="2921168"/>
            <a:ext cx="6111296" cy="1015663"/>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Register Screen</a:t>
            </a:r>
            <a:endParaRPr lang="ar-EG" sz="6000" dirty="0">
              <a:solidFill>
                <a:srgbClr val="FF0000"/>
              </a:solidFill>
              <a:latin typeface="Aharoni" panose="02010803020104030203" pitchFamily="2" charset="-79"/>
            </a:endParaRPr>
          </a:p>
        </p:txBody>
      </p:sp>
      <p:pic>
        <p:nvPicPr>
          <p:cNvPr id="5" name="Picture 4">
            <a:extLst>
              <a:ext uri="{FF2B5EF4-FFF2-40B4-BE49-F238E27FC236}">
                <a16:creationId xmlns:a16="http://schemas.microsoft.com/office/drawing/2014/main" id="{2A41E5D9-E098-76B2-707A-A327962C6C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5066" y="969569"/>
            <a:ext cx="2681586" cy="5480926"/>
          </a:xfrm>
          <a:prstGeom prst="rect">
            <a:avLst/>
          </a:prstGeom>
        </p:spPr>
      </p:pic>
      <p:pic>
        <p:nvPicPr>
          <p:cNvPr id="7" name="Picture 6">
            <a:extLst>
              <a:ext uri="{FF2B5EF4-FFF2-40B4-BE49-F238E27FC236}">
                <a16:creationId xmlns:a16="http://schemas.microsoft.com/office/drawing/2014/main" id="{51BFC791-771C-A317-D04A-2D785E40F5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8533" y="969569"/>
            <a:ext cx="2681586" cy="5480926"/>
          </a:xfrm>
          <a:prstGeom prst="rect">
            <a:avLst/>
          </a:prstGeom>
        </p:spPr>
      </p:pic>
    </p:spTree>
    <p:extLst>
      <p:ext uri="{BB962C8B-B14F-4D97-AF65-F5344CB8AC3E}">
        <p14:creationId xmlns:p14="http://schemas.microsoft.com/office/powerpoint/2010/main" val="1244658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AFA8BF0A-A4E6-6E22-EBD3-B53C01ADDF48}"/>
              </a:ext>
            </a:extLst>
          </p:cNvPr>
          <p:cNvSpPr txBox="1"/>
          <p:nvPr/>
        </p:nvSpPr>
        <p:spPr>
          <a:xfrm>
            <a:off x="172845" y="3346713"/>
            <a:ext cx="5398850" cy="1015663"/>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Home Page</a:t>
            </a:r>
            <a:endParaRPr lang="ar-EG" sz="6000" dirty="0">
              <a:solidFill>
                <a:srgbClr val="FF0000"/>
              </a:solidFill>
              <a:latin typeface="Aharoni" panose="02010803020104030203" pitchFamily="2" charset="-79"/>
            </a:endParaRPr>
          </a:p>
        </p:txBody>
      </p:sp>
      <p:pic>
        <p:nvPicPr>
          <p:cNvPr id="6" name="Picture 5">
            <a:extLst>
              <a:ext uri="{FF2B5EF4-FFF2-40B4-BE49-F238E27FC236}">
                <a16:creationId xmlns:a16="http://schemas.microsoft.com/office/drawing/2014/main" id="{D15AB7AD-7CAA-E1D4-88CC-E3C882353D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2736" y="238327"/>
            <a:ext cx="3122123" cy="6381345"/>
          </a:xfrm>
          <a:prstGeom prst="rect">
            <a:avLst/>
          </a:prstGeom>
        </p:spPr>
      </p:pic>
      <p:pic>
        <p:nvPicPr>
          <p:cNvPr id="8" name="Picture 7">
            <a:extLst>
              <a:ext uri="{FF2B5EF4-FFF2-40B4-BE49-F238E27FC236}">
                <a16:creationId xmlns:a16="http://schemas.microsoft.com/office/drawing/2014/main" id="{054DDB32-C7E0-6531-6836-517D37BA04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3472" y="238327"/>
            <a:ext cx="3122123" cy="6381345"/>
          </a:xfrm>
          <a:prstGeom prst="rect">
            <a:avLst/>
          </a:prstGeom>
        </p:spPr>
      </p:pic>
    </p:spTree>
    <p:extLst>
      <p:ext uri="{BB962C8B-B14F-4D97-AF65-F5344CB8AC3E}">
        <p14:creationId xmlns:p14="http://schemas.microsoft.com/office/powerpoint/2010/main" val="268782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E4D25ED5-0597-198F-86B6-E0E20567DB9D}"/>
              </a:ext>
            </a:extLst>
          </p:cNvPr>
          <p:cNvSpPr txBox="1"/>
          <p:nvPr/>
        </p:nvSpPr>
        <p:spPr>
          <a:xfrm>
            <a:off x="322991" y="2957608"/>
            <a:ext cx="5398850"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Case details Page</a:t>
            </a:r>
            <a:endParaRPr lang="ar-EG" sz="6000" dirty="0">
              <a:solidFill>
                <a:srgbClr val="FF0000"/>
              </a:solidFill>
              <a:latin typeface="Aharoni" panose="02010803020104030203" pitchFamily="2" charset="-79"/>
            </a:endParaRPr>
          </a:p>
        </p:txBody>
      </p:sp>
      <p:pic>
        <p:nvPicPr>
          <p:cNvPr id="5" name="Picture 4">
            <a:extLst>
              <a:ext uri="{FF2B5EF4-FFF2-40B4-BE49-F238E27FC236}">
                <a16:creationId xmlns:a16="http://schemas.microsoft.com/office/drawing/2014/main" id="{4F984735-A0EC-8F3F-7007-5A11569BD4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0835" y="251346"/>
            <a:ext cx="3200400" cy="6541336"/>
          </a:xfrm>
          <a:prstGeom prst="rect">
            <a:avLst/>
          </a:prstGeom>
        </p:spPr>
      </p:pic>
      <p:pic>
        <p:nvPicPr>
          <p:cNvPr id="8" name="Picture 7">
            <a:extLst>
              <a:ext uri="{FF2B5EF4-FFF2-40B4-BE49-F238E27FC236}">
                <a16:creationId xmlns:a16="http://schemas.microsoft.com/office/drawing/2014/main" id="{6AA74493-0D23-705C-9FCA-C6E09B16CC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09449" y="251346"/>
            <a:ext cx="3200400" cy="6541336"/>
          </a:xfrm>
          <a:prstGeom prst="rect">
            <a:avLst/>
          </a:prstGeom>
        </p:spPr>
      </p:pic>
    </p:spTree>
    <p:extLst>
      <p:ext uri="{BB962C8B-B14F-4D97-AF65-F5344CB8AC3E}">
        <p14:creationId xmlns:p14="http://schemas.microsoft.com/office/powerpoint/2010/main" val="110848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D2FF7B74-7939-7A60-3A45-8C17F50DEA9C}"/>
              </a:ext>
            </a:extLst>
          </p:cNvPr>
          <p:cNvSpPr txBox="1"/>
          <p:nvPr/>
        </p:nvSpPr>
        <p:spPr>
          <a:xfrm>
            <a:off x="330742" y="3045156"/>
            <a:ext cx="5398850"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Donation Cases Page</a:t>
            </a:r>
            <a:endParaRPr lang="ar-EG" sz="6000" dirty="0">
              <a:solidFill>
                <a:srgbClr val="FF0000"/>
              </a:solidFill>
              <a:latin typeface="Aharoni" panose="02010803020104030203" pitchFamily="2" charset="-79"/>
            </a:endParaRPr>
          </a:p>
        </p:txBody>
      </p:sp>
      <p:pic>
        <p:nvPicPr>
          <p:cNvPr id="5" name="Picture 4">
            <a:extLst>
              <a:ext uri="{FF2B5EF4-FFF2-40B4-BE49-F238E27FC236}">
                <a16:creationId xmlns:a16="http://schemas.microsoft.com/office/drawing/2014/main" id="{578D594D-0067-1760-719B-8AFC91735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5146" y="223736"/>
            <a:ext cx="3231847" cy="6429983"/>
          </a:xfrm>
          <a:prstGeom prst="rect">
            <a:avLst/>
          </a:prstGeom>
        </p:spPr>
      </p:pic>
    </p:spTree>
    <p:extLst>
      <p:ext uri="{BB962C8B-B14F-4D97-AF65-F5344CB8AC3E}">
        <p14:creationId xmlns:p14="http://schemas.microsoft.com/office/powerpoint/2010/main" val="3927317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C57C770-E554-1127-D1F7-210FD575D641}"/>
              </a:ext>
            </a:extLst>
          </p:cNvPr>
          <p:cNvSpPr txBox="1"/>
          <p:nvPr/>
        </p:nvSpPr>
        <p:spPr>
          <a:xfrm>
            <a:off x="389108" y="2840875"/>
            <a:ext cx="5398850"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Donation Cart Page</a:t>
            </a:r>
            <a:endParaRPr lang="ar-EG" sz="6000" dirty="0">
              <a:solidFill>
                <a:srgbClr val="FF0000"/>
              </a:solidFill>
              <a:latin typeface="Aharoni" panose="02010803020104030203" pitchFamily="2" charset="-79"/>
            </a:endParaRPr>
          </a:p>
        </p:txBody>
      </p:sp>
      <p:pic>
        <p:nvPicPr>
          <p:cNvPr id="5" name="Picture 4">
            <a:extLst>
              <a:ext uri="{FF2B5EF4-FFF2-40B4-BE49-F238E27FC236}">
                <a16:creationId xmlns:a16="http://schemas.microsoft.com/office/drawing/2014/main" id="{67F3DF6C-E54C-DAB8-7B92-0F9BA8FCEF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8774" y="170234"/>
            <a:ext cx="3294137" cy="6517532"/>
          </a:xfrm>
          <a:prstGeom prst="rect">
            <a:avLst/>
          </a:prstGeom>
        </p:spPr>
      </p:pic>
    </p:spTree>
    <p:extLst>
      <p:ext uri="{BB962C8B-B14F-4D97-AF65-F5344CB8AC3E}">
        <p14:creationId xmlns:p14="http://schemas.microsoft.com/office/powerpoint/2010/main" val="2893306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83E12236-891F-48FD-5841-462B54CFF84C}"/>
              </a:ext>
            </a:extLst>
          </p:cNvPr>
          <p:cNvSpPr txBox="1"/>
          <p:nvPr/>
        </p:nvSpPr>
        <p:spPr>
          <a:xfrm>
            <a:off x="126460" y="2612567"/>
            <a:ext cx="5865778"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Zakat (Money) Calculator</a:t>
            </a:r>
            <a:endParaRPr lang="ar-EG" sz="6000" dirty="0">
              <a:solidFill>
                <a:srgbClr val="FF0000"/>
              </a:solidFill>
              <a:latin typeface="Aharoni" panose="02010803020104030203" pitchFamily="2" charset="-79"/>
            </a:endParaRPr>
          </a:p>
        </p:txBody>
      </p:sp>
      <p:pic>
        <p:nvPicPr>
          <p:cNvPr id="5" name="Picture 4">
            <a:extLst>
              <a:ext uri="{FF2B5EF4-FFF2-40B4-BE49-F238E27FC236}">
                <a16:creationId xmlns:a16="http://schemas.microsoft.com/office/drawing/2014/main" id="{5F4AB246-2EC0-FEBE-F94F-8D81E20867E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953861" y="96098"/>
            <a:ext cx="3261296" cy="6665803"/>
          </a:xfrm>
          <a:prstGeom prst="rect">
            <a:avLst/>
          </a:prstGeom>
        </p:spPr>
      </p:pic>
    </p:spTree>
    <p:extLst>
      <p:ext uri="{BB962C8B-B14F-4D97-AF65-F5344CB8AC3E}">
        <p14:creationId xmlns:p14="http://schemas.microsoft.com/office/powerpoint/2010/main" val="416446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83E12236-891F-48FD-5841-462B54CFF84C}"/>
              </a:ext>
            </a:extLst>
          </p:cNvPr>
          <p:cNvSpPr txBox="1"/>
          <p:nvPr/>
        </p:nvSpPr>
        <p:spPr>
          <a:xfrm>
            <a:off x="593388" y="2612567"/>
            <a:ext cx="5398850"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Zakat (Gold) Calculator</a:t>
            </a:r>
            <a:endParaRPr lang="ar-EG" sz="6000" dirty="0">
              <a:solidFill>
                <a:srgbClr val="FF0000"/>
              </a:solidFill>
              <a:latin typeface="Aharoni" panose="02010803020104030203" pitchFamily="2" charset="-79"/>
            </a:endParaRPr>
          </a:p>
        </p:txBody>
      </p:sp>
      <p:pic>
        <p:nvPicPr>
          <p:cNvPr id="5" name="Picture 4">
            <a:extLst>
              <a:ext uri="{FF2B5EF4-FFF2-40B4-BE49-F238E27FC236}">
                <a16:creationId xmlns:a16="http://schemas.microsoft.com/office/drawing/2014/main" id="{5F4AB246-2EC0-FEBE-F94F-8D81E20867E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953861" y="96098"/>
            <a:ext cx="3261296" cy="6665803"/>
          </a:xfrm>
          <a:prstGeom prst="rect">
            <a:avLst/>
          </a:prstGeom>
        </p:spPr>
      </p:pic>
    </p:spTree>
    <p:extLst>
      <p:ext uri="{BB962C8B-B14F-4D97-AF65-F5344CB8AC3E}">
        <p14:creationId xmlns:p14="http://schemas.microsoft.com/office/powerpoint/2010/main" val="3784374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83E12236-891F-48FD-5841-462B54CFF84C}"/>
              </a:ext>
            </a:extLst>
          </p:cNvPr>
          <p:cNvSpPr txBox="1"/>
          <p:nvPr/>
        </p:nvSpPr>
        <p:spPr>
          <a:xfrm>
            <a:off x="593388" y="2612567"/>
            <a:ext cx="5398850"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Zakat (Silver) Calculator</a:t>
            </a:r>
            <a:endParaRPr lang="ar-EG" sz="6000" dirty="0">
              <a:solidFill>
                <a:srgbClr val="FF0000"/>
              </a:solidFill>
              <a:latin typeface="Aharoni" panose="02010803020104030203" pitchFamily="2" charset="-79"/>
            </a:endParaRPr>
          </a:p>
        </p:txBody>
      </p:sp>
      <p:pic>
        <p:nvPicPr>
          <p:cNvPr id="5" name="Picture 4">
            <a:extLst>
              <a:ext uri="{FF2B5EF4-FFF2-40B4-BE49-F238E27FC236}">
                <a16:creationId xmlns:a16="http://schemas.microsoft.com/office/drawing/2014/main" id="{5F4AB246-2EC0-FEBE-F94F-8D81E20867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8833" y="96098"/>
            <a:ext cx="3391353" cy="6665803"/>
          </a:xfrm>
          <a:prstGeom prst="rect">
            <a:avLst/>
          </a:prstGeom>
        </p:spPr>
      </p:pic>
    </p:spTree>
    <p:extLst>
      <p:ext uri="{BB962C8B-B14F-4D97-AF65-F5344CB8AC3E}">
        <p14:creationId xmlns:p14="http://schemas.microsoft.com/office/powerpoint/2010/main" val="2581408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6C415B24-E9F9-63E2-9838-1990602332AB}"/>
              </a:ext>
            </a:extLst>
          </p:cNvPr>
          <p:cNvSpPr txBox="1"/>
          <p:nvPr/>
        </p:nvSpPr>
        <p:spPr>
          <a:xfrm>
            <a:off x="3008279" y="3010870"/>
            <a:ext cx="6172200" cy="369332"/>
          </a:xfrm>
          <a:prstGeom prst="rect">
            <a:avLst/>
          </a:prstGeom>
          <a:noFill/>
        </p:spPr>
        <p:txBody>
          <a:bodyPr wrap="square">
            <a:spAutoFit/>
          </a:bodyPr>
          <a:lstStyle/>
          <a:p>
            <a:endParaRPr lang="ar-EG" dirty="0"/>
          </a:p>
        </p:txBody>
      </p:sp>
      <p:sp>
        <p:nvSpPr>
          <p:cNvPr id="6" name="Rectangle: Rounded Corners 5">
            <a:extLst>
              <a:ext uri="{FF2B5EF4-FFF2-40B4-BE49-F238E27FC236}">
                <a16:creationId xmlns:a16="http://schemas.microsoft.com/office/drawing/2014/main" id="{3012E2AB-36E5-8FA3-FC80-C80226DD5047}"/>
              </a:ext>
            </a:extLst>
          </p:cNvPr>
          <p:cNvSpPr/>
          <p:nvPr/>
        </p:nvSpPr>
        <p:spPr>
          <a:xfrm>
            <a:off x="2724149" y="1584472"/>
            <a:ext cx="602304" cy="585730"/>
          </a:xfrm>
          <a:prstGeom prst="roundRect">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sz="2400" dirty="0">
                <a:solidFill>
                  <a:schemeClr val="tx1"/>
                </a:solidFill>
                <a:effectLst/>
                <a:latin typeface="Segoe UI Black" panose="020B0A02040204020203" pitchFamily="34" charset="0"/>
                <a:ea typeface="Segoe UI Black" panose="020B0A02040204020203" pitchFamily="34" charset="0"/>
              </a:rPr>
              <a:t>1</a:t>
            </a:r>
            <a:endParaRPr lang="ar-EG" sz="2400" dirty="0">
              <a:solidFill>
                <a:schemeClr val="tx1"/>
              </a:solidFill>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33044FE6-6694-0A2E-D35A-E71A9B9BC0DC}"/>
              </a:ext>
            </a:extLst>
          </p:cNvPr>
          <p:cNvSpPr/>
          <p:nvPr/>
        </p:nvSpPr>
        <p:spPr>
          <a:xfrm>
            <a:off x="49439" y="19457"/>
            <a:ext cx="2625657" cy="2568102"/>
          </a:xfrm>
          <a:custGeom>
            <a:avLst/>
            <a:gdLst/>
            <a:ahLst/>
            <a:cxnLst/>
            <a:rect l="l" t="t" r="r" b="b"/>
            <a:pathLst>
              <a:path w="2339340" h="2339340">
                <a:moveTo>
                  <a:pt x="1169670" y="0"/>
                </a:moveTo>
                <a:lnTo>
                  <a:pt x="1121452" y="975"/>
                </a:lnTo>
                <a:lnTo>
                  <a:pt x="1073731" y="3877"/>
                </a:lnTo>
                <a:lnTo>
                  <a:pt x="1026544" y="8666"/>
                </a:lnTo>
                <a:lnTo>
                  <a:pt x="979929" y="15307"/>
                </a:lnTo>
                <a:lnTo>
                  <a:pt x="933924" y="23761"/>
                </a:lnTo>
                <a:lnTo>
                  <a:pt x="888565" y="33990"/>
                </a:lnTo>
                <a:lnTo>
                  <a:pt x="843892" y="45957"/>
                </a:lnTo>
                <a:lnTo>
                  <a:pt x="799941" y="59624"/>
                </a:lnTo>
                <a:lnTo>
                  <a:pt x="756750" y="74955"/>
                </a:lnTo>
                <a:lnTo>
                  <a:pt x="714357" y="91910"/>
                </a:lnTo>
                <a:lnTo>
                  <a:pt x="672798" y="110452"/>
                </a:lnTo>
                <a:lnTo>
                  <a:pt x="632113" y="130545"/>
                </a:lnTo>
                <a:lnTo>
                  <a:pt x="592338" y="152150"/>
                </a:lnTo>
                <a:lnTo>
                  <a:pt x="553511" y="175229"/>
                </a:lnTo>
                <a:lnTo>
                  <a:pt x="515670" y="199745"/>
                </a:lnTo>
                <a:lnTo>
                  <a:pt x="478852" y="225661"/>
                </a:lnTo>
                <a:lnTo>
                  <a:pt x="443096" y="252939"/>
                </a:lnTo>
                <a:lnTo>
                  <a:pt x="408437" y="281541"/>
                </a:lnTo>
                <a:lnTo>
                  <a:pt x="374915" y="311429"/>
                </a:lnTo>
                <a:lnTo>
                  <a:pt x="342566" y="342566"/>
                </a:lnTo>
                <a:lnTo>
                  <a:pt x="311429" y="374915"/>
                </a:lnTo>
                <a:lnTo>
                  <a:pt x="281541" y="408437"/>
                </a:lnTo>
                <a:lnTo>
                  <a:pt x="252939" y="443096"/>
                </a:lnTo>
                <a:lnTo>
                  <a:pt x="225661" y="478852"/>
                </a:lnTo>
                <a:lnTo>
                  <a:pt x="199745" y="515670"/>
                </a:lnTo>
                <a:lnTo>
                  <a:pt x="175229" y="553511"/>
                </a:lnTo>
                <a:lnTo>
                  <a:pt x="152150" y="592338"/>
                </a:lnTo>
                <a:lnTo>
                  <a:pt x="130545" y="632113"/>
                </a:lnTo>
                <a:lnTo>
                  <a:pt x="110452" y="672798"/>
                </a:lnTo>
                <a:lnTo>
                  <a:pt x="91910" y="714357"/>
                </a:lnTo>
                <a:lnTo>
                  <a:pt x="74955" y="756750"/>
                </a:lnTo>
                <a:lnTo>
                  <a:pt x="59624" y="799941"/>
                </a:lnTo>
                <a:lnTo>
                  <a:pt x="45957" y="843892"/>
                </a:lnTo>
                <a:lnTo>
                  <a:pt x="33990" y="888565"/>
                </a:lnTo>
                <a:lnTo>
                  <a:pt x="23761" y="933924"/>
                </a:lnTo>
                <a:lnTo>
                  <a:pt x="15307" y="979929"/>
                </a:lnTo>
                <a:lnTo>
                  <a:pt x="8666" y="1026544"/>
                </a:lnTo>
                <a:lnTo>
                  <a:pt x="3877" y="1073731"/>
                </a:lnTo>
                <a:lnTo>
                  <a:pt x="975" y="1121452"/>
                </a:lnTo>
                <a:lnTo>
                  <a:pt x="0" y="1169670"/>
                </a:lnTo>
                <a:lnTo>
                  <a:pt x="975" y="1217887"/>
                </a:lnTo>
                <a:lnTo>
                  <a:pt x="3877" y="1265608"/>
                </a:lnTo>
                <a:lnTo>
                  <a:pt x="8666" y="1312795"/>
                </a:lnTo>
                <a:lnTo>
                  <a:pt x="15307" y="1359410"/>
                </a:lnTo>
                <a:lnTo>
                  <a:pt x="23761" y="1405415"/>
                </a:lnTo>
                <a:lnTo>
                  <a:pt x="33990" y="1450774"/>
                </a:lnTo>
                <a:lnTo>
                  <a:pt x="45957" y="1495447"/>
                </a:lnTo>
                <a:lnTo>
                  <a:pt x="59624" y="1539398"/>
                </a:lnTo>
                <a:lnTo>
                  <a:pt x="74955" y="1582589"/>
                </a:lnTo>
                <a:lnTo>
                  <a:pt x="91910" y="1624982"/>
                </a:lnTo>
                <a:lnTo>
                  <a:pt x="110452" y="1666541"/>
                </a:lnTo>
                <a:lnTo>
                  <a:pt x="130545" y="1707226"/>
                </a:lnTo>
                <a:lnTo>
                  <a:pt x="152150" y="1747001"/>
                </a:lnTo>
                <a:lnTo>
                  <a:pt x="175229" y="1785828"/>
                </a:lnTo>
                <a:lnTo>
                  <a:pt x="199745" y="1823669"/>
                </a:lnTo>
                <a:lnTo>
                  <a:pt x="225661" y="1860487"/>
                </a:lnTo>
                <a:lnTo>
                  <a:pt x="252939" y="1896243"/>
                </a:lnTo>
                <a:lnTo>
                  <a:pt x="281541" y="1930902"/>
                </a:lnTo>
                <a:lnTo>
                  <a:pt x="311429" y="1964424"/>
                </a:lnTo>
                <a:lnTo>
                  <a:pt x="342566" y="1996773"/>
                </a:lnTo>
                <a:lnTo>
                  <a:pt x="374915" y="2027910"/>
                </a:lnTo>
                <a:lnTo>
                  <a:pt x="408437" y="2057798"/>
                </a:lnTo>
                <a:lnTo>
                  <a:pt x="443096" y="2086400"/>
                </a:lnTo>
                <a:lnTo>
                  <a:pt x="478852" y="2113678"/>
                </a:lnTo>
                <a:lnTo>
                  <a:pt x="515670" y="2139594"/>
                </a:lnTo>
                <a:lnTo>
                  <a:pt x="553511" y="2164110"/>
                </a:lnTo>
                <a:lnTo>
                  <a:pt x="592338" y="2187189"/>
                </a:lnTo>
                <a:lnTo>
                  <a:pt x="632113" y="2208794"/>
                </a:lnTo>
                <a:lnTo>
                  <a:pt x="672798" y="2228887"/>
                </a:lnTo>
                <a:lnTo>
                  <a:pt x="714357" y="2247429"/>
                </a:lnTo>
                <a:lnTo>
                  <a:pt x="756750" y="2264384"/>
                </a:lnTo>
                <a:lnTo>
                  <a:pt x="799941" y="2279715"/>
                </a:lnTo>
                <a:lnTo>
                  <a:pt x="843892" y="2293382"/>
                </a:lnTo>
                <a:lnTo>
                  <a:pt x="888565" y="2305349"/>
                </a:lnTo>
                <a:lnTo>
                  <a:pt x="933924" y="2315578"/>
                </a:lnTo>
                <a:lnTo>
                  <a:pt x="979929" y="2324032"/>
                </a:lnTo>
                <a:lnTo>
                  <a:pt x="1026544" y="2330673"/>
                </a:lnTo>
                <a:lnTo>
                  <a:pt x="1073731" y="2335462"/>
                </a:lnTo>
                <a:lnTo>
                  <a:pt x="1121452" y="2338364"/>
                </a:lnTo>
                <a:lnTo>
                  <a:pt x="1169670" y="2339340"/>
                </a:lnTo>
                <a:lnTo>
                  <a:pt x="1217887" y="2338364"/>
                </a:lnTo>
                <a:lnTo>
                  <a:pt x="1265608" y="2335462"/>
                </a:lnTo>
                <a:lnTo>
                  <a:pt x="1312795" y="2330673"/>
                </a:lnTo>
                <a:lnTo>
                  <a:pt x="1359410" y="2324032"/>
                </a:lnTo>
                <a:lnTo>
                  <a:pt x="1405415" y="2315578"/>
                </a:lnTo>
                <a:lnTo>
                  <a:pt x="1450774" y="2305349"/>
                </a:lnTo>
                <a:lnTo>
                  <a:pt x="1495447" y="2293382"/>
                </a:lnTo>
                <a:lnTo>
                  <a:pt x="1539398" y="2279715"/>
                </a:lnTo>
                <a:lnTo>
                  <a:pt x="1582589" y="2264384"/>
                </a:lnTo>
                <a:lnTo>
                  <a:pt x="1624982" y="2247429"/>
                </a:lnTo>
                <a:lnTo>
                  <a:pt x="1666541" y="2228887"/>
                </a:lnTo>
                <a:lnTo>
                  <a:pt x="1707226" y="2208794"/>
                </a:lnTo>
                <a:lnTo>
                  <a:pt x="1747001" y="2187189"/>
                </a:lnTo>
                <a:lnTo>
                  <a:pt x="1785828" y="2164110"/>
                </a:lnTo>
                <a:lnTo>
                  <a:pt x="1823669" y="2139594"/>
                </a:lnTo>
                <a:lnTo>
                  <a:pt x="1860487" y="2113678"/>
                </a:lnTo>
                <a:lnTo>
                  <a:pt x="1896243" y="2086400"/>
                </a:lnTo>
                <a:lnTo>
                  <a:pt x="1930902" y="2057798"/>
                </a:lnTo>
                <a:lnTo>
                  <a:pt x="1964424" y="2027910"/>
                </a:lnTo>
                <a:lnTo>
                  <a:pt x="1996773" y="1996773"/>
                </a:lnTo>
                <a:lnTo>
                  <a:pt x="2027910" y="1964424"/>
                </a:lnTo>
                <a:lnTo>
                  <a:pt x="2057798" y="1930902"/>
                </a:lnTo>
                <a:lnTo>
                  <a:pt x="2086400" y="1896243"/>
                </a:lnTo>
                <a:lnTo>
                  <a:pt x="2113678" y="1860487"/>
                </a:lnTo>
                <a:lnTo>
                  <a:pt x="2139594" y="1823669"/>
                </a:lnTo>
                <a:lnTo>
                  <a:pt x="2164110" y="1785828"/>
                </a:lnTo>
                <a:lnTo>
                  <a:pt x="2187189" y="1747001"/>
                </a:lnTo>
                <a:lnTo>
                  <a:pt x="2208794" y="1707226"/>
                </a:lnTo>
                <a:lnTo>
                  <a:pt x="2228887" y="1666541"/>
                </a:lnTo>
                <a:lnTo>
                  <a:pt x="2247429" y="1624982"/>
                </a:lnTo>
                <a:lnTo>
                  <a:pt x="2264384" y="1582589"/>
                </a:lnTo>
                <a:lnTo>
                  <a:pt x="2279715" y="1539398"/>
                </a:lnTo>
                <a:lnTo>
                  <a:pt x="2293382" y="1495447"/>
                </a:lnTo>
                <a:lnTo>
                  <a:pt x="2305349" y="1450774"/>
                </a:lnTo>
                <a:lnTo>
                  <a:pt x="2315578" y="1405415"/>
                </a:lnTo>
                <a:lnTo>
                  <a:pt x="2324032" y="1359410"/>
                </a:lnTo>
                <a:lnTo>
                  <a:pt x="2330673" y="1312795"/>
                </a:lnTo>
                <a:lnTo>
                  <a:pt x="2335462" y="1265608"/>
                </a:lnTo>
                <a:lnTo>
                  <a:pt x="2338364" y="1217887"/>
                </a:lnTo>
                <a:lnTo>
                  <a:pt x="2339340" y="1169670"/>
                </a:lnTo>
                <a:lnTo>
                  <a:pt x="2338364" y="1121452"/>
                </a:lnTo>
                <a:lnTo>
                  <a:pt x="2335462" y="1073731"/>
                </a:lnTo>
                <a:lnTo>
                  <a:pt x="2330673" y="1026544"/>
                </a:lnTo>
                <a:lnTo>
                  <a:pt x="2324032" y="979929"/>
                </a:lnTo>
                <a:lnTo>
                  <a:pt x="2315578" y="933924"/>
                </a:lnTo>
                <a:lnTo>
                  <a:pt x="2305349" y="888565"/>
                </a:lnTo>
                <a:lnTo>
                  <a:pt x="2293382" y="843892"/>
                </a:lnTo>
                <a:lnTo>
                  <a:pt x="2279715" y="799941"/>
                </a:lnTo>
                <a:lnTo>
                  <a:pt x="2264384" y="756750"/>
                </a:lnTo>
                <a:lnTo>
                  <a:pt x="2247429" y="714357"/>
                </a:lnTo>
                <a:lnTo>
                  <a:pt x="2228887" y="672798"/>
                </a:lnTo>
                <a:lnTo>
                  <a:pt x="2208794" y="632113"/>
                </a:lnTo>
                <a:lnTo>
                  <a:pt x="2187189" y="592338"/>
                </a:lnTo>
                <a:lnTo>
                  <a:pt x="2164110" y="553511"/>
                </a:lnTo>
                <a:lnTo>
                  <a:pt x="2139594" y="515670"/>
                </a:lnTo>
                <a:lnTo>
                  <a:pt x="2113678" y="478852"/>
                </a:lnTo>
                <a:lnTo>
                  <a:pt x="2086400" y="443096"/>
                </a:lnTo>
                <a:lnTo>
                  <a:pt x="2057798" y="408437"/>
                </a:lnTo>
                <a:lnTo>
                  <a:pt x="2027910" y="374915"/>
                </a:lnTo>
                <a:lnTo>
                  <a:pt x="1996773" y="342566"/>
                </a:lnTo>
                <a:lnTo>
                  <a:pt x="1964424" y="311429"/>
                </a:lnTo>
                <a:lnTo>
                  <a:pt x="1930902" y="281541"/>
                </a:lnTo>
                <a:lnTo>
                  <a:pt x="1896243" y="252939"/>
                </a:lnTo>
                <a:lnTo>
                  <a:pt x="1860487" y="225661"/>
                </a:lnTo>
                <a:lnTo>
                  <a:pt x="1823669" y="199745"/>
                </a:lnTo>
                <a:lnTo>
                  <a:pt x="1785828" y="175229"/>
                </a:lnTo>
                <a:lnTo>
                  <a:pt x="1747001" y="152150"/>
                </a:lnTo>
                <a:lnTo>
                  <a:pt x="1707226" y="130545"/>
                </a:lnTo>
                <a:lnTo>
                  <a:pt x="1666541" y="110452"/>
                </a:lnTo>
                <a:lnTo>
                  <a:pt x="1624982" y="91910"/>
                </a:lnTo>
                <a:lnTo>
                  <a:pt x="1582589" y="74955"/>
                </a:lnTo>
                <a:lnTo>
                  <a:pt x="1539398" y="59624"/>
                </a:lnTo>
                <a:lnTo>
                  <a:pt x="1495447" y="45957"/>
                </a:lnTo>
                <a:lnTo>
                  <a:pt x="1450774" y="33990"/>
                </a:lnTo>
                <a:lnTo>
                  <a:pt x="1405415" y="23761"/>
                </a:lnTo>
                <a:lnTo>
                  <a:pt x="1359410" y="15307"/>
                </a:lnTo>
                <a:lnTo>
                  <a:pt x="1312795" y="8666"/>
                </a:lnTo>
                <a:lnTo>
                  <a:pt x="1265608" y="3877"/>
                </a:lnTo>
                <a:lnTo>
                  <a:pt x="1217887" y="975"/>
                </a:lnTo>
                <a:lnTo>
                  <a:pt x="1169670" y="0"/>
                </a:lnTo>
                <a:close/>
              </a:path>
            </a:pathLst>
          </a:custGeom>
          <a:solidFill>
            <a:srgbClr val="FFFFFF"/>
          </a:solidFill>
        </p:spPr>
        <p:txBody>
          <a:bodyPr wrap="square" lIns="0" tIns="0" rIns="0" bIns="0" rtlCol="0"/>
          <a:lstStyle/>
          <a:p>
            <a:endParaRPr dirty="0"/>
          </a:p>
        </p:txBody>
      </p:sp>
      <p:sp>
        <p:nvSpPr>
          <p:cNvPr id="10" name="object 7">
            <a:extLst>
              <a:ext uri="{FF2B5EF4-FFF2-40B4-BE49-F238E27FC236}">
                <a16:creationId xmlns:a16="http://schemas.microsoft.com/office/drawing/2014/main" id="{23437881-0220-0058-8F92-E8138D7FCBB1}"/>
              </a:ext>
            </a:extLst>
          </p:cNvPr>
          <p:cNvSpPr/>
          <p:nvPr/>
        </p:nvSpPr>
        <p:spPr>
          <a:xfrm>
            <a:off x="127264" y="116736"/>
            <a:ext cx="2470554" cy="2383978"/>
          </a:xfrm>
          <a:custGeom>
            <a:avLst/>
            <a:gdLst/>
            <a:ahLst/>
            <a:cxnLst/>
            <a:rect l="l" t="t" r="r" b="b"/>
            <a:pathLst>
              <a:path w="1932939" h="1932939">
                <a:moveTo>
                  <a:pt x="966216" y="0"/>
                </a:moveTo>
                <a:lnTo>
                  <a:pt x="917989" y="1182"/>
                </a:lnTo>
                <a:lnTo>
                  <a:pt x="870375" y="4692"/>
                </a:lnTo>
                <a:lnTo>
                  <a:pt x="823429" y="10475"/>
                </a:lnTo>
                <a:lnTo>
                  <a:pt x="777206" y="18475"/>
                </a:lnTo>
                <a:lnTo>
                  <a:pt x="731761" y="28637"/>
                </a:lnTo>
                <a:lnTo>
                  <a:pt x="687149" y="40906"/>
                </a:lnTo>
                <a:lnTo>
                  <a:pt x="643427" y="55226"/>
                </a:lnTo>
                <a:lnTo>
                  <a:pt x="600649" y="71541"/>
                </a:lnTo>
                <a:lnTo>
                  <a:pt x="558871" y="89798"/>
                </a:lnTo>
                <a:lnTo>
                  <a:pt x="518148" y="109939"/>
                </a:lnTo>
                <a:lnTo>
                  <a:pt x="478536" y="131910"/>
                </a:lnTo>
                <a:lnTo>
                  <a:pt x="440089" y="155656"/>
                </a:lnTo>
                <a:lnTo>
                  <a:pt x="402863" y="181121"/>
                </a:lnTo>
                <a:lnTo>
                  <a:pt x="366913" y="208249"/>
                </a:lnTo>
                <a:lnTo>
                  <a:pt x="332296" y="236987"/>
                </a:lnTo>
                <a:lnTo>
                  <a:pt x="299065" y="267277"/>
                </a:lnTo>
                <a:lnTo>
                  <a:pt x="267277" y="299065"/>
                </a:lnTo>
                <a:lnTo>
                  <a:pt x="236987" y="332296"/>
                </a:lnTo>
                <a:lnTo>
                  <a:pt x="208249" y="366913"/>
                </a:lnTo>
                <a:lnTo>
                  <a:pt x="181121" y="402863"/>
                </a:lnTo>
                <a:lnTo>
                  <a:pt x="155656" y="440089"/>
                </a:lnTo>
                <a:lnTo>
                  <a:pt x="131910" y="478536"/>
                </a:lnTo>
                <a:lnTo>
                  <a:pt x="109939" y="518148"/>
                </a:lnTo>
                <a:lnTo>
                  <a:pt x="89798" y="558871"/>
                </a:lnTo>
                <a:lnTo>
                  <a:pt x="71541" y="600649"/>
                </a:lnTo>
                <a:lnTo>
                  <a:pt x="55226" y="643427"/>
                </a:lnTo>
                <a:lnTo>
                  <a:pt x="40906" y="687149"/>
                </a:lnTo>
                <a:lnTo>
                  <a:pt x="28637" y="731761"/>
                </a:lnTo>
                <a:lnTo>
                  <a:pt x="18475" y="777206"/>
                </a:lnTo>
                <a:lnTo>
                  <a:pt x="10475" y="823429"/>
                </a:lnTo>
                <a:lnTo>
                  <a:pt x="4692" y="870375"/>
                </a:lnTo>
                <a:lnTo>
                  <a:pt x="1182" y="917989"/>
                </a:lnTo>
                <a:lnTo>
                  <a:pt x="0" y="966216"/>
                </a:lnTo>
                <a:lnTo>
                  <a:pt x="1182" y="1014442"/>
                </a:lnTo>
                <a:lnTo>
                  <a:pt x="4692" y="1062056"/>
                </a:lnTo>
                <a:lnTo>
                  <a:pt x="10475" y="1109002"/>
                </a:lnTo>
                <a:lnTo>
                  <a:pt x="18475" y="1155225"/>
                </a:lnTo>
                <a:lnTo>
                  <a:pt x="28637" y="1200670"/>
                </a:lnTo>
                <a:lnTo>
                  <a:pt x="40906" y="1245282"/>
                </a:lnTo>
                <a:lnTo>
                  <a:pt x="55226" y="1289004"/>
                </a:lnTo>
                <a:lnTo>
                  <a:pt x="71541" y="1331782"/>
                </a:lnTo>
                <a:lnTo>
                  <a:pt x="89798" y="1373560"/>
                </a:lnTo>
                <a:lnTo>
                  <a:pt x="109939" y="1414283"/>
                </a:lnTo>
                <a:lnTo>
                  <a:pt x="131910" y="1453895"/>
                </a:lnTo>
                <a:lnTo>
                  <a:pt x="155656" y="1492342"/>
                </a:lnTo>
                <a:lnTo>
                  <a:pt x="181121" y="1529568"/>
                </a:lnTo>
                <a:lnTo>
                  <a:pt x="208249" y="1565518"/>
                </a:lnTo>
                <a:lnTo>
                  <a:pt x="236987" y="1600135"/>
                </a:lnTo>
                <a:lnTo>
                  <a:pt x="267277" y="1633366"/>
                </a:lnTo>
                <a:lnTo>
                  <a:pt x="299065" y="1665154"/>
                </a:lnTo>
                <a:lnTo>
                  <a:pt x="332296" y="1695444"/>
                </a:lnTo>
                <a:lnTo>
                  <a:pt x="366913" y="1724182"/>
                </a:lnTo>
                <a:lnTo>
                  <a:pt x="402863" y="1751310"/>
                </a:lnTo>
                <a:lnTo>
                  <a:pt x="440089" y="1776775"/>
                </a:lnTo>
                <a:lnTo>
                  <a:pt x="478535" y="1800521"/>
                </a:lnTo>
                <a:lnTo>
                  <a:pt x="518148" y="1822492"/>
                </a:lnTo>
                <a:lnTo>
                  <a:pt x="558871" y="1842633"/>
                </a:lnTo>
                <a:lnTo>
                  <a:pt x="600649" y="1860890"/>
                </a:lnTo>
                <a:lnTo>
                  <a:pt x="643427" y="1877205"/>
                </a:lnTo>
                <a:lnTo>
                  <a:pt x="687149" y="1891525"/>
                </a:lnTo>
                <a:lnTo>
                  <a:pt x="731761" y="1903794"/>
                </a:lnTo>
                <a:lnTo>
                  <a:pt x="777206" y="1913956"/>
                </a:lnTo>
                <a:lnTo>
                  <a:pt x="823429" y="1921956"/>
                </a:lnTo>
                <a:lnTo>
                  <a:pt x="870375" y="1927739"/>
                </a:lnTo>
                <a:lnTo>
                  <a:pt x="917989" y="1931249"/>
                </a:lnTo>
                <a:lnTo>
                  <a:pt x="966216" y="1932432"/>
                </a:lnTo>
                <a:lnTo>
                  <a:pt x="1014442" y="1931249"/>
                </a:lnTo>
                <a:lnTo>
                  <a:pt x="1062056" y="1927739"/>
                </a:lnTo>
                <a:lnTo>
                  <a:pt x="1109002" y="1921956"/>
                </a:lnTo>
                <a:lnTo>
                  <a:pt x="1155225" y="1913956"/>
                </a:lnTo>
                <a:lnTo>
                  <a:pt x="1200670" y="1903794"/>
                </a:lnTo>
                <a:lnTo>
                  <a:pt x="1245282" y="1891525"/>
                </a:lnTo>
                <a:lnTo>
                  <a:pt x="1289004" y="1877205"/>
                </a:lnTo>
                <a:lnTo>
                  <a:pt x="1331782" y="1860890"/>
                </a:lnTo>
                <a:lnTo>
                  <a:pt x="1373560" y="1842633"/>
                </a:lnTo>
                <a:lnTo>
                  <a:pt x="1414283" y="1822492"/>
                </a:lnTo>
                <a:lnTo>
                  <a:pt x="1453896" y="1800521"/>
                </a:lnTo>
                <a:lnTo>
                  <a:pt x="1492342" y="1776775"/>
                </a:lnTo>
                <a:lnTo>
                  <a:pt x="1529568" y="1751310"/>
                </a:lnTo>
                <a:lnTo>
                  <a:pt x="1565518" y="1724182"/>
                </a:lnTo>
                <a:lnTo>
                  <a:pt x="1600135" y="1695444"/>
                </a:lnTo>
                <a:lnTo>
                  <a:pt x="1633366" y="1665154"/>
                </a:lnTo>
                <a:lnTo>
                  <a:pt x="1665154" y="1633366"/>
                </a:lnTo>
                <a:lnTo>
                  <a:pt x="1695444" y="1600135"/>
                </a:lnTo>
                <a:lnTo>
                  <a:pt x="1724182" y="1565518"/>
                </a:lnTo>
                <a:lnTo>
                  <a:pt x="1751310" y="1529568"/>
                </a:lnTo>
                <a:lnTo>
                  <a:pt x="1776775" y="1492342"/>
                </a:lnTo>
                <a:lnTo>
                  <a:pt x="1800521" y="1453896"/>
                </a:lnTo>
                <a:lnTo>
                  <a:pt x="1822492" y="1414283"/>
                </a:lnTo>
                <a:lnTo>
                  <a:pt x="1842633" y="1373560"/>
                </a:lnTo>
                <a:lnTo>
                  <a:pt x="1860890" y="1331782"/>
                </a:lnTo>
                <a:lnTo>
                  <a:pt x="1877205" y="1289004"/>
                </a:lnTo>
                <a:lnTo>
                  <a:pt x="1891525" y="1245282"/>
                </a:lnTo>
                <a:lnTo>
                  <a:pt x="1903794" y="1200670"/>
                </a:lnTo>
                <a:lnTo>
                  <a:pt x="1913956" y="1155225"/>
                </a:lnTo>
                <a:lnTo>
                  <a:pt x="1921956" y="1109002"/>
                </a:lnTo>
                <a:lnTo>
                  <a:pt x="1927739" y="1062056"/>
                </a:lnTo>
                <a:lnTo>
                  <a:pt x="1931249" y="1014442"/>
                </a:lnTo>
                <a:lnTo>
                  <a:pt x="1932432" y="966216"/>
                </a:lnTo>
                <a:lnTo>
                  <a:pt x="1931249" y="917989"/>
                </a:lnTo>
                <a:lnTo>
                  <a:pt x="1927739" y="870375"/>
                </a:lnTo>
                <a:lnTo>
                  <a:pt x="1921956" y="823429"/>
                </a:lnTo>
                <a:lnTo>
                  <a:pt x="1913956" y="777206"/>
                </a:lnTo>
                <a:lnTo>
                  <a:pt x="1903794" y="731761"/>
                </a:lnTo>
                <a:lnTo>
                  <a:pt x="1891525" y="687149"/>
                </a:lnTo>
                <a:lnTo>
                  <a:pt x="1877205" y="643427"/>
                </a:lnTo>
                <a:lnTo>
                  <a:pt x="1860890" y="600649"/>
                </a:lnTo>
                <a:lnTo>
                  <a:pt x="1842633" y="558871"/>
                </a:lnTo>
                <a:lnTo>
                  <a:pt x="1822492" y="518148"/>
                </a:lnTo>
                <a:lnTo>
                  <a:pt x="1800521" y="478536"/>
                </a:lnTo>
                <a:lnTo>
                  <a:pt x="1776775" y="440089"/>
                </a:lnTo>
                <a:lnTo>
                  <a:pt x="1751310" y="402863"/>
                </a:lnTo>
                <a:lnTo>
                  <a:pt x="1724182" y="366913"/>
                </a:lnTo>
                <a:lnTo>
                  <a:pt x="1695444" y="332296"/>
                </a:lnTo>
                <a:lnTo>
                  <a:pt x="1665154" y="299065"/>
                </a:lnTo>
                <a:lnTo>
                  <a:pt x="1633366" y="267277"/>
                </a:lnTo>
                <a:lnTo>
                  <a:pt x="1600135" y="236987"/>
                </a:lnTo>
                <a:lnTo>
                  <a:pt x="1565518" y="208249"/>
                </a:lnTo>
                <a:lnTo>
                  <a:pt x="1529568" y="181121"/>
                </a:lnTo>
                <a:lnTo>
                  <a:pt x="1492342" y="155656"/>
                </a:lnTo>
                <a:lnTo>
                  <a:pt x="1453895" y="131910"/>
                </a:lnTo>
                <a:lnTo>
                  <a:pt x="1414283" y="109939"/>
                </a:lnTo>
                <a:lnTo>
                  <a:pt x="1373560" y="89798"/>
                </a:lnTo>
                <a:lnTo>
                  <a:pt x="1331782" y="71541"/>
                </a:lnTo>
                <a:lnTo>
                  <a:pt x="1289004" y="55226"/>
                </a:lnTo>
                <a:lnTo>
                  <a:pt x="1245282" y="40906"/>
                </a:lnTo>
                <a:lnTo>
                  <a:pt x="1200670" y="28637"/>
                </a:lnTo>
                <a:lnTo>
                  <a:pt x="1155225" y="18475"/>
                </a:lnTo>
                <a:lnTo>
                  <a:pt x="1109002" y="10475"/>
                </a:lnTo>
                <a:lnTo>
                  <a:pt x="1062056" y="4692"/>
                </a:lnTo>
                <a:lnTo>
                  <a:pt x="1014442" y="1182"/>
                </a:lnTo>
                <a:lnTo>
                  <a:pt x="966216" y="0"/>
                </a:lnTo>
                <a:close/>
              </a:path>
            </a:pathLst>
          </a:custGeom>
          <a:solidFill>
            <a:srgbClr val="F1F1F1"/>
          </a:solidFill>
        </p:spPr>
        <p:txBody>
          <a:bodyPr wrap="square" lIns="0" tIns="0" rIns="0" bIns="0" rtlCol="0"/>
          <a:lstStyle/>
          <a:p>
            <a:endParaRPr dirty="0"/>
          </a:p>
        </p:txBody>
      </p:sp>
      <p:sp>
        <p:nvSpPr>
          <p:cNvPr id="5" name="TextBox 4">
            <a:extLst>
              <a:ext uri="{FF2B5EF4-FFF2-40B4-BE49-F238E27FC236}">
                <a16:creationId xmlns:a16="http://schemas.microsoft.com/office/drawing/2014/main" id="{F5A112EB-7601-4CA3-660E-5A07A1ADCF9C}"/>
              </a:ext>
            </a:extLst>
          </p:cNvPr>
          <p:cNvSpPr txBox="1"/>
          <p:nvPr/>
        </p:nvSpPr>
        <p:spPr>
          <a:xfrm>
            <a:off x="391542" y="681538"/>
            <a:ext cx="2906934" cy="1323439"/>
          </a:xfrm>
          <a:prstGeom prst="rect">
            <a:avLst/>
          </a:prstGeom>
          <a:noFill/>
        </p:spPr>
        <p:txBody>
          <a:bodyPr wrap="square" rtlCol="1">
            <a:spAutoFit/>
          </a:bodyPr>
          <a:lstStyle/>
          <a:p>
            <a:r>
              <a:rPr lang="en-US" sz="4000" dirty="0">
                <a:latin typeface="Arial Rounded MT Bold" panose="020F0704030504030204" pitchFamily="34" charset="0"/>
              </a:rPr>
              <a:t>Project Team</a:t>
            </a:r>
            <a:endParaRPr lang="ar-EG" sz="4000" dirty="0">
              <a:latin typeface="Arial Rounded MT Bold" panose="020F0704030504030204" pitchFamily="34" charset="0"/>
            </a:endParaRPr>
          </a:p>
        </p:txBody>
      </p:sp>
      <p:sp>
        <p:nvSpPr>
          <p:cNvPr id="15" name="Rectangle: Rounded Corners 14">
            <a:extLst>
              <a:ext uri="{FF2B5EF4-FFF2-40B4-BE49-F238E27FC236}">
                <a16:creationId xmlns:a16="http://schemas.microsoft.com/office/drawing/2014/main" id="{B68B6A6C-6FC9-EB0E-5507-1DEAD8EE4C84}"/>
              </a:ext>
            </a:extLst>
          </p:cNvPr>
          <p:cNvSpPr/>
          <p:nvPr/>
        </p:nvSpPr>
        <p:spPr>
          <a:xfrm>
            <a:off x="2724149" y="2266810"/>
            <a:ext cx="602304" cy="585730"/>
          </a:xfrm>
          <a:prstGeom prst="roundRect">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sz="2400" dirty="0">
                <a:solidFill>
                  <a:schemeClr val="tx1"/>
                </a:solidFill>
                <a:effectLst/>
                <a:latin typeface="Segoe UI Black" panose="020B0A02040204020203" pitchFamily="34" charset="0"/>
                <a:ea typeface="Segoe UI Black" panose="020B0A02040204020203" pitchFamily="34" charset="0"/>
              </a:rPr>
              <a:t>2</a:t>
            </a:r>
            <a:endParaRPr lang="ar-EG" sz="2400" dirty="0">
              <a:solidFill>
                <a:schemeClr val="tx1"/>
              </a:solidFill>
              <a:effectLst/>
              <a:latin typeface="Segoe UI Black" panose="020B0A02040204020203" pitchFamily="34" charset="0"/>
              <a:ea typeface="Segoe UI Black" panose="020B0A02040204020203" pitchFamily="34" charset="0"/>
            </a:endParaRPr>
          </a:p>
        </p:txBody>
      </p:sp>
      <p:sp>
        <p:nvSpPr>
          <p:cNvPr id="16" name="Rectangle: Rounded Corners 15">
            <a:extLst>
              <a:ext uri="{FF2B5EF4-FFF2-40B4-BE49-F238E27FC236}">
                <a16:creationId xmlns:a16="http://schemas.microsoft.com/office/drawing/2014/main" id="{8EB05112-4F15-0BB1-7A27-3D55FF6A27CE}"/>
              </a:ext>
            </a:extLst>
          </p:cNvPr>
          <p:cNvSpPr/>
          <p:nvPr/>
        </p:nvSpPr>
        <p:spPr>
          <a:xfrm>
            <a:off x="2724149" y="2948253"/>
            <a:ext cx="602304" cy="585730"/>
          </a:xfrm>
          <a:prstGeom prst="roundRect">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sz="2400" dirty="0">
                <a:solidFill>
                  <a:schemeClr val="tx1"/>
                </a:solidFill>
                <a:latin typeface="Segoe UI Black" panose="020B0A02040204020203" pitchFamily="34" charset="0"/>
                <a:ea typeface="Segoe UI Black" panose="020B0A02040204020203" pitchFamily="34" charset="0"/>
              </a:rPr>
              <a:t>3</a:t>
            </a:r>
            <a:endParaRPr lang="ar-EG" sz="2400" dirty="0">
              <a:solidFill>
                <a:schemeClr val="tx1"/>
              </a:solidFill>
              <a:effectLst/>
              <a:latin typeface="Segoe UI Black" panose="020B0A02040204020203" pitchFamily="34" charset="0"/>
              <a:ea typeface="Segoe UI Black" panose="020B0A02040204020203" pitchFamily="34" charset="0"/>
            </a:endParaRPr>
          </a:p>
        </p:txBody>
      </p:sp>
      <p:sp>
        <p:nvSpPr>
          <p:cNvPr id="17" name="Rectangle: Rounded Corners 16">
            <a:extLst>
              <a:ext uri="{FF2B5EF4-FFF2-40B4-BE49-F238E27FC236}">
                <a16:creationId xmlns:a16="http://schemas.microsoft.com/office/drawing/2014/main" id="{D991734C-CD58-F728-514C-8310A3AEAB5B}"/>
              </a:ext>
            </a:extLst>
          </p:cNvPr>
          <p:cNvSpPr/>
          <p:nvPr/>
        </p:nvSpPr>
        <p:spPr>
          <a:xfrm>
            <a:off x="2724149" y="3625359"/>
            <a:ext cx="602304" cy="585730"/>
          </a:xfrm>
          <a:prstGeom prst="roundRect">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sz="2400" dirty="0">
                <a:solidFill>
                  <a:schemeClr val="tx1"/>
                </a:solidFill>
                <a:latin typeface="Segoe UI Black" panose="020B0A02040204020203" pitchFamily="34" charset="0"/>
                <a:ea typeface="Segoe UI Black" panose="020B0A02040204020203" pitchFamily="34" charset="0"/>
              </a:rPr>
              <a:t>4</a:t>
            </a:r>
            <a:endParaRPr lang="ar-EG" sz="2400" dirty="0">
              <a:solidFill>
                <a:schemeClr val="tx1"/>
              </a:solidFill>
              <a:effectLst/>
              <a:latin typeface="Segoe UI Black" panose="020B0A02040204020203" pitchFamily="34" charset="0"/>
              <a:ea typeface="Segoe UI Black" panose="020B0A02040204020203" pitchFamily="34" charset="0"/>
            </a:endParaRPr>
          </a:p>
        </p:txBody>
      </p:sp>
      <p:sp>
        <p:nvSpPr>
          <p:cNvPr id="20" name="Rectangle: Rounded Corners 19">
            <a:extLst>
              <a:ext uri="{FF2B5EF4-FFF2-40B4-BE49-F238E27FC236}">
                <a16:creationId xmlns:a16="http://schemas.microsoft.com/office/drawing/2014/main" id="{9D923DC2-1899-810B-F57F-D9409C585CD8}"/>
              </a:ext>
            </a:extLst>
          </p:cNvPr>
          <p:cNvSpPr/>
          <p:nvPr/>
        </p:nvSpPr>
        <p:spPr>
          <a:xfrm>
            <a:off x="3570856" y="1553576"/>
            <a:ext cx="4483643" cy="585729"/>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r>
              <a:rPr lang="en-US" sz="2400" dirty="0" err="1">
                <a:solidFill>
                  <a:srgbClr val="000000"/>
                </a:solidFill>
                <a:latin typeface="Aharoni" panose="02010803020104030203" pitchFamily="2" charset="-79"/>
                <a:cs typeface="Aharoni" panose="02010803020104030203" pitchFamily="2" charset="-79"/>
              </a:rPr>
              <a:t>Gamal</a:t>
            </a:r>
            <a:r>
              <a:rPr lang="en-US" sz="2400" dirty="0">
                <a:solidFill>
                  <a:srgbClr val="000000"/>
                </a:solidFill>
                <a:latin typeface="Aharoni" panose="02010803020104030203" pitchFamily="2" charset="-79"/>
                <a:cs typeface="Aharoni" panose="02010803020104030203" pitchFamily="2" charset="-79"/>
              </a:rPr>
              <a:t> </a:t>
            </a:r>
            <a:r>
              <a:rPr lang="en-US" sz="2400" dirty="0" err="1">
                <a:solidFill>
                  <a:srgbClr val="000000"/>
                </a:solidFill>
                <a:latin typeface="Aharoni" panose="02010803020104030203" pitchFamily="2" charset="-79"/>
                <a:cs typeface="Aharoni" panose="02010803020104030203" pitchFamily="2" charset="-79"/>
              </a:rPr>
              <a:t>Barakat</a:t>
            </a:r>
            <a:r>
              <a:rPr lang="en-US" sz="2400" dirty="0">
                <a:solidFill>
                  <a:srgbClr val="000000"/>
                </a:solidFill>
                <a:latin typeface="Aharoni" panose="02010803020104030203" pitchFamily="2" charset="-79"/>
                <a:cs typeface="Aharoni" panose="02010803020104030203" pitchFamily="2" charset="-79"/>
              </a:rPr>
              <a:t> </a:t>
            </a:r>
            <a:r>
              <a:rPr lang="en-US" sz="2400" dirty="0" err="1">
                <a:solidFill>
                  <a:srgbClr val="000000"/>
                </a:solidFill>
                <a:latin typeface="Aharoni" panose="02010803020104030203" pitchFamily="2" charset="-79"/>
                <a:cs typeface="Aharoni" panose="02010803020104030203" pitchFamily="2" charset="-79"/>
              </a:rPr>
              <a:t>Gamal</a:t>
            </a:r>
            <a:endParaRPr lang="en-US" sz="2400" dirty="0">
              <a:solidFill>
                <a:srgbClr val="000000"/>
              </a:solidFill>
              <a:effectLst/>
              <a:latin typeface="Aharoni" panose="02010803020104030203" pitchFamily="2" charset="-79"/>
              <a:cs typeface="Aharoni" panose="02010803020104030203" pitchFamily="2" charset="-79"/>
            </a:endParaRPr>
          </a:p>
        </p:txBody>
      </p:sp>
      <p:sp>
        <p:nvSpPr>
          <p:cNvPr id="21" name="Rectangle: Rounded Corners 20">
            <a:extLst>
              <a:ext uri="{FF2B5EF4-FFF2-40B4-BE49-F238E27FC236}">
                <a16:creationId xmlns:a16="http://schemas.microsoft.com/office/drawing/2014/main" id="{95D4CD7A-4D29-FC40-148C-D9C94805C590}"/>
              </a:ext>
            </a:extLst>
          </p:cNvPr>
          <p:cNvSpPr/>
          <p:nvPr/>
        </p:nvSpPr>
        <p:spPr>
          <a:xfrm>
            <a:off x="3570855" y="2264470"/>
            <a:ext cx="4483643" cy="585729"/>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r>
              <a:rPr lang="en-US" sz="2400" dirty="0" err="1">
                <a:solidFill>
                  <a:srgbClr val="000000"/>
                </a:solidFill>
                <a:latin typeface="Aharoni" panose="02010803020104030203" pitchFamily="2" charset="-79"/>
                <a:cs typeface="Aharoni" panose="02010803020104030203" pitchFamily="2" charset="-79"/>
              </a:rPr>
              <a:t>Ebrahem</a:t>
            </a:r>
            <a:r>
              <a:rPr lang="en-US" sz="2400" dirty="0">
                <a:solidFill>
                  <a:srgbClr val="000000"/>
                </a:solidFill>
                <a:latin typeface="Aharoni" panose="02010803020104030203" pitchFamily="2" charset="-79"/>
                <a:cs typeface="Aharoni" panose="02010803020104030203" pitchFamily="2" charset="-79"/>
              </a:rPr>
              <a:t> Mohamed</a:t>
            </a:r>
            <a:endParaRPr lang="en-US" sz="2400" dirty="0">
              <a:solidFill>
                <a:srgbClr val="000000"/>
              </a:solidFill>
              <a:effectLst/>
              <a:latin typeface="Aharoni" panose="02010803020104030203" pitchFamily="2" charset="-79"/>
              <a:cs typeface="Aharoni" panose="02010803020104030203" pitchFamily="2" charset="-79"/>
            </a:endParaRPr>
          </a:p>
        </p:txBody>
      </p:sp>
      <p:sp>
        <p:nvSpPr>
          <p:cNvPr id="22" name="Rectangle: Rounded Corners 21">
            <a:extLst>
              <a:ext uri="{FF2B5EF4-FFF2-40B4-BE49-F238E27FC236}">
                <a16:creationId xmlns:a16="http://schemas.microsoft.com/office/drawing/2014/main" id="{32F4AB81-9E05-47CD-6E3D-5B1BE762D9F3}"/>
              </a:ext>
            </a:extLst>
          </p:cNvPr>
          <p:cNvSpPr/>
          <p:nvPr/>
        </p:nvSpPr>
        <p:spPr>
          <a:xfrm>
            <a:off x="3570855" y="2948253"/>
            <a:ext cx="4483643" cy="585729"/>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r>
              <a:rPr lang="en-US" sz="2400" b="0" i="0" dirty="0">
                <a:solidFill>
                  <a:srgbClr val="000000"/>
                </a:solidFill>
                <a:effectLst/>
                <a:latin typeface="Aharoni" panose="02010803020104030203" pitchFamily="2" charset="-79"/>
                <a:cs typeface="Aharoni" panose="02010803020104030203" pitchFamily="2" charset="-79"/>
              </a:rPr>
              <a:t>Ahmed </a:t>
            </a:r>
            <a:r>
              <a:rPr lang="en-US" sz="2400" b="0" i="0" dirty="0" err="1">
                <a:solidFill>
                  <a:srgbClr val="000000"/>
                </a:solidFill>
                <a:effectLst/>
                <a:latin typeface="Aharoni" panose="02010803020104030203" pitchFamily="2" charset="-79"/>
                <a:cs typeface="Aharoni" panose="02010803020104030203" pitchFamily="2" charset="-79"/>
              </a:rPr>
              <a:t>mostafa</a:t>
            </a:r>
            <a:endParaRPr lang="en-US" sz="2400" dirty="0">
              <a:solidFill>
                <a:srgbClr val="000000"/>
              </a:solidFill>
              <a:effectLst/>
              <a:latin typeface="Aharoni" panose="02010803020104030203" pitchFamily="2" charset="-79"/>
              <a:cs typeface="Aharoni" panose="02010803020104030203" pitchFamily="2" charset="-79"/>
            </a:endParaRPr>
          </a:p>
        </p:txBody>
      </p:sp>
      <p:sp>
        <p:nvSpPr>
          <p:cNvPr id="23" name="Rectangle: Rounded Corners 22">
            <a:extLst>
              <a:ext uri="{FF2B5EF4-FFF2-40B4-BE49-F238E27FC236}">
                <a16:creationId xmlns:a16="http://schemas.microsoft.com/office/drawing/2014/main" id="{F10ED1A0-84C3-FC2F-A058-F11898CCA2EB}"/>
              </a:ext>
            </a:extLst>
          </p:cNvPr>
          <p:cNvSpPr/>
          <p:nvPr/>
        </p:nvSpPr>
        <p:spPr>
          <a:xfrm>
            <a:off x="3570855" y="3625360"/>
            <a:ext cx="4483643" cy="585729"/>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r>
              <a:rPr lang="en-US" sz="2400" dirty="0">
                <a:solidFill>
                  <a:srgbClr val="000000"/>
                </a:solidFill>
                <a:latin typeface="Aharoni" panose="02010803020104030203" pitchFamily="2" charset="-79"/>
                <a:cs typeface="Aharoni" panose="02010803020104030203" pitchFamily="2" charset="-79"/>
              </a:rPr>
              <a:t>Youssef Mohamed</a:t>
            </a:r>
            <a:endParaRPr lang="en-US" sz="2400" dirty="0">
              <a:solidFill>
                <a:srgbClr val="000000"/>
              </a:solidFill>
              <a:effectLst/>
              <a:latin typeface="Aharoni" panose="02010803020104030203" pitchFamily="2" charset="-79"/>
              <a:cs typeface="Aharoni" panose="02010803020104030203" pitchFamily="2" charset="-79"/>
            </a:endParaRPr>
          </a:p>
        </p:txBody>
      </p:sp>
      <p:sp>
        <p:nvSpPr>
          <p:cNvPr id="28" name="Rectangle: Rounded Corners 27">
            <a:extLst>
              <a:ext uri="{FF2B5EF4-FFF2-40B4-BE49-F238E27FC236}">
                <a16:creationId xmlns:a16="http://schemas.microsoft.com/office/drawing/2014/main" id="{D3B995F1-A54D-E559-8F34-3F6C2E19265D}"/>
              </a:ext>
            </a:extLst>
          </p:cNvPr>
          <p:cNvSpPr/>
          <p:nvPr/>
        </p:nvSpPr>
        <p:spPr>
          <a:xfrm>
            <a:off x="2802570" y="4746179"/>
            <a:ext cx="5251928" cy="585730"/>
          </a:xfrm>
          <a:prstGeom prst="roundRect">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sz="2400" dirty="0">
                <a:solidFill>
                  <a:schemeClr val="tx1"/>
                </a:solidFill>
                <a:effectLst/>
                <a:latin typeface="Segoe UI Black" panose="020B0A02040204020203" pitchFamily="34" charset="0"/>
                <a:ea typeface="Segoe UI Black" panose="020B0A02040204020203" pitchFamily="34" charset="0"/>
              </a:rPr>
              <a:t>Supervised by</a:t>
            </a:r>
            <a:endParaRPr lang="ar-EG" sz="2400" dirty="0">
              <a:solidFill>
                <a:schemeClr val="tx1"/>
              </a:solidFill>
              <a:effectLst/>
              <a:latin typeface="Segoe UI Black" panose="020B0A02040204020203" pitchFamily="34" charset="0"/>
              <a:ea typeface="Segoe UI Black" panose="020B0A02040204020203" pitchFamily="34" charset="0"/>
            </a:endParaRPr>
          </a:p>
        </p:txBody>
      </p:sp>
      <p:sp>
        <p:nvSpPr>
          <p:cNvPr id="30" name="Rectangle: Rounded Corners 29">
            <a:extLst>
              <a:ext uri="{FF2B5EF4-FFF2-40B4-BE49-F238E27FC236}">
                <a16:creationId xmlns:a16="http://schemas.microsoft.com/office/drawing/2014/main" id="{8DE96DBE-9F78-2C3B-3668-796C6A13A6DF}"/>
              </a:ext>
            </a:extLst>
          </p:cNvPr>
          <p:cNvSpPr/>
          <p:nvPr/>
        </p:nvSpPr>
        <p:spPr>
          <a:xfrm>
            <a:off x="2802570" y="6033192"/>
            <a:ext cx="5251927" cy="585729"/>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rgbClr val="000000"/>
                </a:solidFill>
                <a:latin typeface="Segoe UI Semibold" pitchFamily="34" charset="0"/>
                <a:cs typeface="Segoe UI Semibold" pitchFamily="34" charset="0"/>
              </a:rPr>
              <a:t>Engineer </a:t>
            </a:r>
            <a:r>
              <a:rPr lang="en-US" sz="2400" b="1" dirty="0" err="1">
                <a:solidFill>
                  <a:srgbClr val="000000"/>
                </a:solidFill>
                <a:latin typeface="Segoe UI Semibold" pitchFamily="34" charset="0"/>
                <a:cs typeface="Segoe UI Semibold" pitchFamily="34" charset="0"/>
              </a:rPr>
              <a:t>Esraa</a:t>
            </a:r>
            <a:r>
              <a:rPr lang="en-US" sz="2400" b="1" dirty="0">
                <a:solidFill>
                  <a:srgbClr val="000000"/>
                </a:solidFill>
                <a:latin typeface="Segoe UI Semibold" pitchFamily="34" charset="0"/>
                <a:cs typeface="Segoe UI Semibold" pitchFamily="34" charset="0"/>
              </a:rPr>
              <a:t> </a:t>
            </a:r>
            <a:r>
              <a:rPr lang="en-US" sz="2400" b="1" dirty="0" err="1">
                <a:solidFill>
                  <a:srgbClr val="000000"/>
                </a:solidFill>
                <a:latin typeface="Segoe UI Semibold" pitchFamily="34" charset="0"/>
                <a:cs typeface="Segoe UI Semibold" pitchFamily="34" charset="0"/>
              </a:rPr>
              <a:t>Fathy</a:t>
            </a:r>
            <a:endParaRPr lang="en-US" sz="2400" b="1" dirty="0">
              <a:solidFill>
                <a:srgbClr val="000000"/>
              </a:solidFill>
              <a:effectLst/>
              <a:latin typeface="Segoe UI Semibold" pitchFamily="34" charset="0"/>
              <a:cs typeface="Segoe UI Semibold" pitchFamily="34" charset="0"/>
            </a:endParaRPr>
          </a:p>
        </p:txBody>
      </p:sp>
    </p:spTree>
    <p:extLst>
      <p:ext uri="{BB962C8B-B14F-4D97-AF65-F5344CB8AC3E}">
        <p14:creationId xmlns:p14="http://schemas.microsoft.com/office/powerpoint/2010/main" val="2129459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42C714BE-EC48-6E7A-CD5D-2B269B94796E}"/>
              </a:ext>
            </a:extLst>
          </p:cNvPr>
          <p:cNvSpPr txBox="1"/>
          <p:nvPr/>
        </p:nvSpPr>
        <p:spPr>
          <a:xfrm>
            <a:off x="389106" y="2801965"/>
            <a:ext cx="5398850"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Payment Methods</a:t>
            </a:r>
            <a:endParaRPr lang="ar-EG" sz="6000" dirty="0">
              <a:solidFill>
                <a:srgbClr val="FF0000"/>
              </a:solidFill>
              <a:latin typeface="Aharoni" panose="02010803020104030203" pitchFamily="2" charset="-79"/>
            </a:endParaRPr>
          </a:p>
        </p:txBody>
      </p:sp>
      <p:pic>
        <p:nvPicPr>
          <p:cNvPr id="5" name="Picture 4">
            <a:extLst>
              <a:ext uri="{FF2B5EF4-FFF2-40B4-BE49-F238E27FC236}">
                <a16:creationId xmlns:a16="http://schemas.microsoft.com/office/drawing/2014/main" id="{64BC61BF-D48C-17B2-FAC2-62E90B1143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5505" y="77821"/>
            <a:ext cx="3346316" cy="6546715"/>
          </a:xfrm>
          <a:prstGeom prst="rect">
            <a:avLst/>
          </a:prstGeom>
        </p:spPr>
      </p:pic>
    </p:spTree>
    <p:extLst>
      <p:ext uri="{BB962C8B-B14F-4D97-AF65-F5344CB8AC3E}">
        <p14:creationId xmlns:p14="http://schemas.microsoft.com/office/powerpoint/2010/main" val="2056820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B850195C-8AC0-DBE2-D24B-6509F9D8F0C1}"/>
              </a:ext>
            </a:extLst>
          </p:cNvPr>
          <p:cNvSpPr txBox="1"/>
          <p:nvPr/>
        </p:nvSpPr>
        <p:spPr>
          <a:xfrm>
            <a:off x="476657" y="2889514"/>
            <a:ext cx="5398850"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Payment details Page</a:t>
            </a:r>
            <a:endParaRPr lang="ar-EG" sz="6000" dirty="0">
              <a:solidFill>
                <a:srgbClr val="FF0000"/>
              </a:solidFill>
              <a:latin typeface="Aharoni" panose="02010803020104030203" pitchFamily="2" charset="-79"/>
            </a:endParaRPr>
          </a:p>
        </p:txBody>
      </p:sp>
      <p:pic>
        <p:nvPicPr>
          <p:cNvPr id="5" name="Picture 4">
            <a:extLst>
              <a:ext uri="{FF2B5EF4-FFF2-40B4-BE49-F238E27FC236}">
                <a16:creationId xmlns:a16="http://schemas.microsoft.com/office/drawing/2014/main" id="{73CC8F0A-4ABB-86E8-AD88-F1146F8C52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0288" y="199417"/>
            <a:ext cx="3289899" cy="6459166"/>
          </a:xfrm>
          <a:prstGeom prst="rect">
            <a:avLst/>
          </a:prstGeom>
        </p:spPr>
      </p:pic>
    </p:spTree>
    <p:extLst>
      <p:ext uri="{BB962C8B-B14F-4D97-AF65-F5344CB8AC3E}">
        <p14:creationId xmlns:p14="http://schemas.microsoft.com/office/powerpoint/2010/main" val="4235145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B2588A03-4E19-F779-45E0-C1A63D55E3EE}"/>
              </a:ext>
            </a:extLst>
          </p:cNvPr>
          <p:cNvSpPr txBox="1"/>
          <p:nvPr/>
        </p:nvSpPr>
        <p:spPr>
          <a:xfrm>
            <a:off x="544750" y="2665777"/>
            <a:ext cx="5398850" cy="286232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Payment Success Check Message</a:t>
            </a:r>
            <a:endParaRPr lang="ar-EG" sz="6000" dirty="0">
              <a:solidFill>
                <a:srgbClr val="FF0000"/>
              </a:solidFill>
              <a:latin typeface="Aharoni" panose="02010803020104030203" pitchFamily="2" charset="-79"/>
            </a:endParaRPr>
          </a:p>
        </p:txBody>
      </p:sp>
      <p:pic>
        <p:nvPicPr>
          <p:cNvPr id="5" name="Picture 4">
            <a:extLst>
              <a:ext uri="{FF2B5EF4-FFF2-40B4-BE49-F238E27FC236}">
                <a16:creationId xmlns:a16="http://schemas.microsoft.com/office/drawing/2014/main" id="{DB924694-1C55-7862-0325-6955E84D8F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180235"/>
            <a:ext cx="3326859" cy="6497530"/>
          </a:xfrm>
          <a:prstGeom prst="rect">
            <a:avLst/>
          </a:prstGeom>
        </p:spPr>
      </p:pic>
    </p:spTree>
    <p:extLst>
      <p:ext uri="{BB962C8B-B14F-4D97-AF65-F5344CB8AC3E}">
        <p14:creationId xmlns:p14="http://schemas.microsoft.com/office/powerpoint/2010/main" val="859229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5187DCC3-9F09-CD2C-64C3-FD658996C71D}"/>
              </a:ext>
            </a:extLst>
          </p:cNvPr>
          <p:cNvSpPr txBox="1"/>
          <p:nvPr/>
        </p:nvSpPr>
        <p:spPr>
          <a:xfrm>
            <a:off x="697150" y="2753327"/>
            <a:ext cx="5398850" cy="286232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Payment failed Check Message</a:t>
            </a:r>
            <a:endParaRPr lang="ar-EG" sz="6000" dirty="0">
              <a:solidFill>
                <a:srgbClr val="FF0000"/>
              </a:solidFill>
              <a:latin typeface="Aharoni" panose="02010803020104030203" pitchFamily="2" charset="-79"/>
            </a:endParaRPr>
          </a:p>
        </p:txBody>
      </p:sp>
      <p:pic>
        <p:nvPicPr>
          <p:cNvPr id="7" name="Picture 6">
            <a:extLst>
              <a:ext uri="{FF2B5EF4-FFF2-40B4-BE49-F238E27FC236}">
                <a16:creationId xmlns:a16="http://schemas.microsoft.com/office/drawing/2014/main" id="{3244753A-C5CC-C944-49CB-1E09FB0399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6208" y="150778"/>
            <a:ext cx="3324524" cy="6556443"/>
          </a:xfrm>
          <a:prstGeom prst="rect">
            <a:avLst/>
          </a:prstGeom>
        </p:spPr>
      </p:pic>
    </p:spTree>
    <p:extLst>
      <p:ext uri="{BB962C8B-B14F-4D97-AF65-F5344CB8AC3E}">
        <p14:creationId xmlns:p14="http://schemas.microsoft.com/office/powerpoint/2010/main" val="2764507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7154B1BC-2070-641D-6405-0C490474DAF1}"/>
              </a:ext>
            </a:extLst>
          </p:cNvPr>
          <p:cNvSpPr txBox="1"/>
          <p:nvPr/>
        </p:nvSpPr>
        <p:spPr>
          <a:xfrm>
            <a:off x="333985" y="2115087"/>
            <a:ext cx="5398850" cy="286232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Form of donations (Food) </a:t>
            </a:r>
            <a:endParaRPr lang="ar-EG" sz="6000" dirty="0">
              <a:solidFill>
                <a:srgbClr val="FF0000"/>
              </a:solidFill>
              <a:latin typeface="Aharoni" panose="02010803020104030203" pitchFamily="2" charset="-79"/>
            </a:endParaRPr>
          </a:p>
        </p:txBody>
      </p:sp>
      <p:pic>
        <p:nvPicPr>
          <p:cNvPr id="4" name="Picture 3">
            <a:extLst>
              <a:ext uri="{FF2B5EF4-FFF2-40B4-BE49-F238E27FC236}">
                <a16:creationId xmlns:a16="http://schemas.microsoft.com/office/drawing/2014/main" id="{6A771626-4FEE-93DA-398F-65CF4F218CF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865780" y="117248"/>
            <a:ext cx="3440352" cy="6623503"/>
          </a:xfrm>
          <a:prstGeom prst="rect">
            <a:avLst/>
          </a:prstGeom>
          <a:noFill/>
          <a:ln>
            <a:noFill/>
          </a:ln>
        </p:spPr>
      </p:pic>
      <p:sp>
        <p:nvSpPr>
          <p:cNvPr id="5" name="TextBox 4">
            <a:extLst>
              <a:ext uri="{FF2B5EF4-FFF2-40B4-BE49-F238E27FC236}">
                <a16:creationId xmlns:a16="http://schemas.microsoft.com/office/drawing/2014/main" id="{4E4A3BE7-8E15-3B8E-95BA-56DCAF8E50B0}"/>
              </a:ext>
            </a:extLst>
          </p:cNvPr>
          <p:cNvSpPr txBox="1"/>
          <p:nvPr/>
        </p:nvSpPr>
        <p:spPr>
          <a:xfrm>
            <a:off x="333985" y="2239970"/>
            <a:ext cx="4461751" cy="369332"/>
          </a:xfrm>
          <a:prstGeom prst="rect">
            <a:avLst/>
          </a:prstGeom>
          <a:noFill/>
        </p:spPr>
        <p:txBody>
          <a:bodyPr wrap="square" rtlCol="1">
            <a:spAutoFit/>
          </a:bodyPr>
          <a:lstStyle/>
          <a:p>
            <a:endParaRPr lang="ar-EG" dirty="0"/>
          </a:p>
        </p:txBody>
      </p:sp>
    </p:spTree>
    <p:extLst>
      <p:ext uri="{BB962C8B-B14F-4D97-AF65-F5344CB8AC3E}">
        <p14:creationId xmlns:p14="http://schemas.microsoft.com/office/powerpoint/2010/main" val="2803460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xit" presetSubtype="0" fill="hold" grpId="1" nodeType="clickEffect">
                                  <p:stCondLst>
                                    <p:cond delay="0"/>
                                  </p:stCondLst>
                                  <p:childTnLst>
                                    <p:animEffect transition="out" filter="fade">
                                      <p:cBhvr>
                                        <p:cTn id="18" dur="1000"/>
                                        <p:tgtEl>
                                          <p:spTgt spid="2"/>
                                        </p:tgtEl>
                                      </p:cBhvr>
                                    </p:animEffect>
                                    <p:anim calcmode="lin" valueType="num">
                                      <p:cBhvr>
                                        <p:cTn id="19" dur="1000"/>
                                        <p:tgtEl>
                                          <p:spTgt spid="2"/>
                                        </p:tgtEl>
                                        <p:attrNameLst>
                                          <p:attrName>ppt_x</p:attrName>
                                        </p:attrNameLst>
                                      </p:cBhvr>
                                      <p:tavLst>
                                        <p:tav tm="0">
                                          <p:val>
                                            <p:strVal val="ppt_x"/>
                                          </p:val>
                                        </p:tav>
                                        <p:tav tm="100000">
                                          <p:val>
                                            <p:strVal val="ppt_x"/>
                                          </p:val>
                                        </p:tav>
                                      </p:tavLst>
                                    </p:anim>
                                    <p:anim calcmode="lin" valueType="num">
                                      <p:cBhvr>
                                        <p:cTn id="20" dur="1000"/>
                                        <p:tgtEl>
                                          <p:spTgt spid="2"/>
                                        </p:tgtEl>
                                        <p:attrNameLst>
                                          <p:attrName>ppt_y</p:attrName>
                                        </p:attrNameLst>
                                      </p:cBhvr>
                                      <p:tavLst>
                                        <p:tav tm="0">
                                          <p:val>
                                            <p:strVal val="ppt_y"/>
                                          </p:val>
                                        </p:tav>
                                        <p:tav tm="100000">
                                          <p:val>
                                            <p:strVal val="ppt_y+.1"/>
                                          </p:val>
                                        </p:tav>
                                      </p:tavLst>
                                    </p:anim>
                                    <p:set>
                                      <p:cBhvr>
                                        <p:cTn id="21" dur="1" fill="hold">
                                          <p:stCondLst>
                                            <p:cond delay="999"/>
                                          </p:stCondLst>
                                        </p:cTn>
                                        <p:tgtEl>
                                          <p:spTgt spid="2"/>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42" presetClass="exit" presetSubtype="0" fill="hold" nodeType="clickEffect">
                                  <p:stCondLst>
                                    <p:cond delay="0"/>
                                  </p:stCondLst>
                                  <p:childTnLst>
                                    <p:animEffect transition="out" filter="fade">
                                      <p:cBhvr>
                                        <p:cTn id="25" dur="1000"/>
                                        <p:tgtEl>
                                          <p:spTgt spid="4"/>
                                        </p:tgtEl>
                                      </p:cBhvr>
                                    </p:animEffect>
                                    <p:anim calcmode="lin" valueType="num">
                                      <p:cBhvr>
                                        <p:cTn id="26" dur="1000"/>
                                        <p:tgtEl>
                                          <p:spTgt spid="4"/>
                                        </p:tgtEl>
                                        <p:attrNameLst>
                                          <p:attrName>ppt_x</p:attrName>
                                        </p:attrNameLst>
                                      </p:cBhvr>
                                      <p:tavLst>
                                        <p:tav tm="0">
                                          <p:val>
                                            <p:strVal val="ppt_x"/>
                                          </p:val>
                                        </p:tav>
                                        <p:tav tm="100000">
                                          <p:val>
                                            <p:strVal val="ppt_x"/>
                                          </p:val>
                                        </p:tav>
                                      </p:tavLst>
                                    </p:anim>
                                    <p:anim calcmode="lin" valueType="num">
                                      <p:cBhvr>
                                        <p:cTn id="27" dur="1000"/>
                                        <p:tgtEl>
                                          <p:spTgt spid="4"/>
                                        </p:tgtEl>
                                        <p:attrNameLst>
                                          <p:attrName>ppt_y</p:attrName>
                                        </p:attrNameLst>
                                      </p:cBhvr>
                                      <p:tavLst>
                                        <p:tav tm="0">
                                          <p:val>
                                            <p:strVal val="ppt_y"/>
                                          </p:val>
                                        </p:tav>
                                        <p:tav tm="100000">
                                          <p:val>
                                            <p:strVal val="ppt_y+.1"/>
                                          </p:val>
                                        </p:tav>
                                      </p:tavLst>
                                    </p:anim>
                                    <p:set>
                                      <p:cBhvr>
                                        <p:cTn id="28"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79DAFDC7-6794-D876-7D3F-C569EEA2BAF3}"/>
              </a:ext>
            </a:extLst>
          </p:cNvPr>
          <p:cNvSpPr txBox="1"/>
          <p:nvPr/>
        </p:nvSpPr>
        <p:spPr>
          <a:xfrm>
            <a:off x="333985" y="2115087"/>
            <a:ext cx="4743853" cy="378565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Form of donations (Clothes) </a:t>
            </a:r>
            <a:endParaRPr lang="ar-EG" sz="6000" dirty="0">
              <a:solidFill>
                <a:srgbClr val="FF0000"/>
              </a:solidFill>
              <a:latin typeface="Aharoni" panose="02010803020104030203" pitchFamily="2" charset="-79"/>
            </a:endParaRPr>
          </a:p>
          <a:p>
            <a:endParaRPr lang="ar-EG" sz="6000" dirty="0"/>
          </a:p>
        </p:txBody>
      </p:sp>
      <p:pic>
        <p:nvPicPr>
          <p:cNvPr id="7" name="Picture 6">
            <a:extLst>
              <a:ext uri="{FF2B5EF4-FFF2-40B4-BE49-F238E27FC236}">
                <a16:creationId xmlns:a16="http://schemas.microsoft.com/office/drawing/2014/main" id="{485BC577-D7EE-ABE8-98E8-62A3E077B2C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875506" y="117248"/>
            <a:ext cx="3501958" cy="6623504"/>
          </a:xfrm>
          <a:prstGeom prst="rect">
            <a:avLst/>
          </a:prstGeom>
          <a:noFill/>
          <a:ln>
            <a:noFill/>
          </a:ln>
        </p:spPr>
      </p:pic>
    </p:spTree>
    <p:extLst>
      <p:ext uri="{BB962C8B-B14F-4D97-AF65-F5344CB8AC3E}">
        <p14:creationId xmlns:p14="http://schemas.microsoft.com/office/powerpoint/2010/main" val="2336565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6" presetClass="entr" presetSubtype="21"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arn(inVertic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xit" presetSubtype="0" fill="hold" grpId="1" nodeType="clickEffect">
                                  <p:stCondLst>
                                    <p:cond delay="0"/>
                                  </p:stCondLst>
                                  <p:childTnLst>
                                    <p:animEffect transition="out" filter="fade">
                                      <p:cBhvr>
                                        <p:cTn id="14" dur="1000"/>
                                        <p:tgtEl>
                                          <p:spTgt spid="6"/>
                                        </p:tgtEl>
                                      </p:cBhvr>
                                    </p:animEffect>
                                    <p:anim calcmode="lin" valueType="num">
                                      <p:cBhvr>
                                        <p:cTn id="15" dur="1000"/>
                                        <p:tgtEl>
                                          <p:spTgt spid="6"/>
                                        </p:tgtEl>
                                        <p:attrNameLst>
                                          <p:attrName>ppt_x</p:attrName>
                                        </p:attrNameLst>
                                      </p:cBhvr>
                                      <p:tavLst>
                                        <p:tav tm="0">
                                          <p:val>
                                            <p:strVal val="ppt_x"/>
                                          </p:val>
                                        </p:tav>
                                        <p:tav tm="100000">
                                          <p:val>
                                            <p:strVal val="ppt_x"/>
                                          </p:val>
                                        </p:tav>
                                      </p:tavLst>
                                    </p:anim>
                                    <p:anim calcmode="lin" valueType="num">
                                      <p:cBhvr>
                                        <p:cTn id="16" dur="1000"/>
                                        <p:tgtEl>
                                          <p:spTgt spid="6"/>
                                        </p:tgtEl>
                                        <p:attrNameLst>
                                          <p:attrName>ppt_y</p:attrName>
                                        </p:attrNameLst>
                                      </p:cBhvr>
                                      <p:tavLst>
                                        <p:tav tm="0">
                                          <p:val>
                                            <p:strVal val="ppt_y"/>
                                          </p:val>
                                        </p:tav>
                                        <p:tav tm="100000">
                                          <p:val>
                                            <p:strVal val="ppt_y+.1"/>
                                          </p:val>
                                        </p:tav>
                                      </p:tavLst>
                                    </p:anim>
                                    <p:set>
                                      <p:cBhvr>
                                        <p:cTn id="17" dur="1" fill="hold">
                                          <p:stCondLst>
                                            <p:cond delay="999"/>
                                          </p:stCondLst>
                                        </p:cTn>
                                        <p:tgtEl>
                                          <p:spTgt spid="6"/>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42" presetClass="exit" presetSubtype="0" fill="hold" nodeType="clickEffect">
                                  <p:stCondLst>
                                    <p:cond delay="0"/>
                                  </p:stCondLst>
                                  <p:childTnLst>
                                    <p:animEffect transition="out" filter="fade">
                                      <p:cBhvr>
                                        <p:cTn id="21" dur="1000"/>
                                        <p:tgtEl>
                                          <p:spTgt spid="7"/>
                                        </p:tgtEl>
                                      </p:cBhvr>
                                    </p:animEffect>
                                    <p:anim calcmode="lin" valueType="num">
                                      <p:cBhvr>
                                        <p:cTn id="22" dur="1000"/>
                                        <p:tgtEl>
                                          <p:spTgt spid="7"/>
                                        </p:tgtEl>
                                        <p:attrNameLst>
                                          <p:attrName>ppt_x</p:attrName>
                                        </p:attrNameLst>
                                      </p:cBhvr>
                                      <p:tavLst>
                                        <p:tav tm="0">
                                          <p:val>
                                            <p:strVal val="ppt_x"/>
                                          </p:val>
                                        </p:tav>
                                        <p:tav tm="100000">
                                          <p:val>
                                            <p:strVal val="ppt_x"/>
                                          </p:val>
                                        </p:tav>
                                      </p:tavLst>
                                    </p:anim>
                                    <p:anim calcmode="lin" valueType="num">
                                      <p:cBhvr>
                                        <p:cTn id="23" dur="1000"/>
                                        <p:tgtEl>
                                          <p:spTgt spid="7"/>
                                        </p:tgtEl>
                                        <p:attrNameLst>
                                          <p:attrName>ppt_y</p:attrName>
                                        </p:attrNameLst>
                                      </p:cBhvr>
                                      <p:tavLst>
                                        <p:tav tm="0">
                                          <p:val>
                                            <p:strVal val="ppt_y"/>
                                          </p:val>
                                        </p:tav>
                                        <p:tav tm="100000">
                                          <p:val>
                                            <p:strVal val="ppt_y+.1"/>
                                          </p:val>
                                        </p:tav>
                                      </p:tavLst>
                                    </p:anim>
                                    <p:set>
                                      <p:cBhvr>
                                        <p:cTn id="24" dur="1" fill="hold">
                                          <p:stCondLst>
                                            <p:cond delay="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79DAFDC7-6794-D876-7D3F-C569EEA2BAF3}"/>
              </a:ext>
            </a:extLst>
          </p:cNvPr>
          <p:cNvSpPr txBox="1"/>
          <p:nvPr/>
        </p:nvSpPr>
        <p:spPr>
          <a:xfrm>
            <a:off x="333985" y="2115087"/>
            <a:ext cx="4743853" cy="378565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Form of donations (Medicine) </a:t>
            </a:r>
            <a:endParaRPr lang="ar-EG" sz="6000" dirty="0">
              <a:solidFill>
                <a:srgbClr val="FF0000"/>
              </a:solidFill>
              <a:latin typeface="Aharoni" panose="02010803020104030203" pitchFamily="2" charset="-79"/>
            </a:endParaRPr>
          </a:p>
          <a:p>
            <a:endParaRPr lang="ar-EG" sz="6000" dirty="0"/>
          </a:p>
        </p:txBody>
      </p:sp>
      <p:pic>
        <p:nvPicPr>
          <p:cNvPr id="2" name="Picture 1">
            <a:extLst>
              <a:ext uri="{FF2B5EF4-FFF2-40B4-BE49-F238E27FC236}">
                <a16:creationId xmlns:a16="http://schemas.microsoft.com/office/drawing/2014/main" id="{7F1C4449-E296-1C8D-ACF6-08ACD9691AD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982512" y="110626"/>
            <a:ext cx="3359232" cy="6636747"/>
          </a:xfrm>
          <a:prstGeom prst="rect">
            <a:avLst/>
          </a:prstGeom>
          <a:noFill/>
          <a:ln>
            <a:noFill/>
          </a:ln>
        </p:spPr>
      </p:pic>
    </p:spTree>
    <p:extLst>
      <p:ext uri="{BB962C8B-B14F-4D97-AF65-F5344CB8AC3E}">
        <p14:creationId xmlns:p14="http://schemas.microsoft.com/office/powerpoint/2010/main" val="307321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6"/>
                                        </p:tgtEl>
                                      </p:cBhvr>
                                    </p:animEffect>
                                    <p:anim calcmode="lin" valueType="num">
                                      <p:cBhvr>
                                        <p:cTn id="17" dur="1000"/>
                                        <p:tgtEl>
                                          <p:spTgt spid="6"/>
                                        </p:tgtEl>
                                        <p:attrNameLst>
                                          <p:attrName>ppt_x</p:attrName>
                                        </p:attrNameLst>
                                      </p:cBhvr>
                                      <p:tavLst>
                                        <p:tav tm="0">
                                          <p:val>
                                            <p:strVal val="ppt_x"/>
                                          </p:val>
                                        </p:tav>
                                        <p:tav tm="100000">
                                          <p:val>
                                            <p:strVal val="ppt_x"/>
                                          </p:val>
                                        </p:tav>
                                      </p:tavLst>
                                    </p:anim>
                                    <p:anim calcmode="lin" valueType="num">
                                      <p:cBhvr>
                                        <p:cTn id="18" dur="1000"/>
                                        <p:tgtEl>
                                          <p:spTgt spid="6"/>
                                        </p:tgtEl>
                                        <p:attrNameLst>
                                          <p:attrName>ppt_y</p:attrName>
                                        </p:attrNameLst>
                                      </p:cBhvr>
                                      <p:tavLst>
                                        <p:tav tm="0">
                                          <p:val>
                                            <p:strVal val="ppt_y"/>
                                          </p:val>
                                        </p:tav>
                                        <p:tav tm="100000">
                                          <p:val>
                                            <p:strVal val="ppt_y+.1"/>
                                          </p:val>
                                        </p:tav>
                                      </p:tavLst>
                                    </p:anim>
                                    <p:set>
                                      <p:cBhvr>
                                        <p:cTn id="19" dur="1" fill="hold">
                                          <p:stCondLst>
                                            <p:cond delay="999"/>
                                          </p:stCondLst>
                                        </p:cTn>
                                        <p:tgtEl>
                                          <p:spTgt spid="6"/>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79DAFDC7-6794-D876-7D3F-C569EEA2BAF3}"/>
              </a:ext>
            </a:extLst>
          </p:cNvPr>
          <p:cNvSpPr txBox="1"/>
          <p:nvPr/>
        </p:nvSpPr>
        <p:spPr>
          <a:xfrm>
            <a:off x="333985" y="2115087"/>
            <a:ext cx="5667981" cy="378565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Form of donations (Development) </a:t>
            </a:r>
            <a:endParaRPr lang="ar-EG" sz="6000" dirty="0">
              <a:solidFill>
                <a:srgbClr val="FF0000"/>
              </a:solidFill>
              <a:latin typeface="Aharoni" panose="02010803020104030203" pitchFamily="2" charset="-79"/>
            </a:endParaRPr>
          </a:p>
          <a:p>
            <a:endParaRPr lang="ar-EG" sz="6000" dirty="0"/>
          </a:p>
        </p:txBody>
      </p:sp>
      <p:pic>
        <p:nvPicPr>
          <p:cNvPr id="2" name="Picture 1">
            <a:extLst>
              <a:ext uri="{FF2B5EF4-FFF2-40B4-BE49-F238E27FC236}">
                <a16:creationId xmlns:a16="http://schemas.microsoft.com/office/drawing/2014/main" id="{5BBDE733-5C9F-7AE2-01E9-72107FB2322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01966" y="287360"/>
            <a:ext cx="3250192" cy="6453908"/>
          </a:xfrm>
          <a:prstGeom prst="rect">
            <a:avLst/>
          </a:prstGeom>
          <a:noFill/>
          <a:ln>
            <a:noFill/>
          </a:ln>
        </p:spPr>
      </p:pic>
    </p:spTree>
    <p:extLst>
      <p:ext uri="{BB962C8B-B14F-4D97-AF65-F5344CB8AC3E}">
        <p14:creationId xmlns:p14="http://schemas.microsoft.com/office/powerpoint/2010/main" val="3365103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6"/>
                                        </p:tgtEl>
                                      </p:cBhvr>
                                    </p:animEffect>
                                    <p:anim calcmode="lin" valueType="num">
                                      <p:cBhvr>
                                        <p:cTn id="17" dur="1000"/>
                                        <p:tgtEl>
                                          <p:spTgt spid="6"/>
                                        </p:tgtEl>
                                        <p:attrNameLst>
                                          <p:attrName>ppt_x</p:attrName>
                                        </p:attrNameLst>
                                      </p:cBhvr>
                                      <p:tavLst>
                                        <p:tav tm="0">
                                          <p:val>
                                            <p:strVal val="ppt_x"/>
                                          </p:val>
                                        </p:tav>
                                        <p:tav tm="100000">
                                          <p:val>
                                            <p:strVal val="ppt_x"/>
                                          </p:val>
                                        </p:tav>
                                      </p:tavLst>
                                    </p:anim>
                                    <p:anim calcmode="lin" valueType="num">
                                      <p:cBhvr>
                                        <p:cTn id="18" dur="1000"/>
                                        <p:tgtEl>
                                          <p:spTgt spid="6"/>
                                        </p:tgtEl>
                                        <p:attrNameLst>
                                          <p:attrName>ppt_y</p:attrName>
                                        </p:attrNameLst>
                                      </p:cBhvr>
                                      <p:tavLst>
                                        <p:tav tm="0">
                                          <p:val>
                                            <p:strVal val="ppt_y"/>
                                          </p:val>
                                        </p:tav>
                                        <p:tav tm="100000">
                                          <p:val>
                                            <p:strVal val="ppt_y+.1"/>
                                          </p:val>
                                        </p:tav>
                                      </p:tavLst>
                                    </p:anim>
                                    <p:set>
                                      <p:cBhvr>
                                        <p:cTn id="19" dur="1" fill="hold">
                                          <p:stCondLst>
                                            <p:cond delay="999"/>
                                          </p:stCondLst>
                                        </p:cTn>
                                        <p:tgtEl>
                                          <p:spTgt spid="6"/>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79DAFDC7-6794-D876-7D3F-C569EEA2BAF3}"/>
              </a:ext>
            </a:extLst>
          </p:cNvPr>
          <p:cNvSpPr txBox="1"/>
          <p:nvPr/>
        </p:nvSpPr>
        <p:spPr>
          <a:xfrm>
            <a:off x="333985" y="2115087"/>
            <a:ext cx="4743853" cy="378565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Form of donations (Debtors) </a:t>
            </a:r>
            <a:endParaRPr lang="ar-EG" sz="6000" dirty="0">
              <a:solidFill>
                <a:srgbClr val="FF0000"/>
              </a:solidFill>
              <a:latin typeface="Aharoni" panose="02010803020104030203" pitchFamily="2" charset="-79"/>
            </a:endParaRPr>
          </a:p>
          <a:p>
            <a:endParaRPr lang="ar-EG" sz="6000" dirty="0"/>
          </a:p>
        </p:txBody>
      </p:sp>
      <p:pic>
        <p:nvPicPr>
          <p:cNvPr id="2" name="Picture 1">
            <a:extLst>
              <a:ext uri="{FF2B5EF4-FFF2-40B4-BE49-F238E27FC236}">
                <a16:creationId xmlns:a16="http://schemas.microsoft.com/office/drawing/2014/main" id="{040F3688-48E3-EF54-1EDA-87277B97FB5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11694" y="77549"/>
            <a:ext cx="3267342" cy="6508350"/>
          </a:xfrm>
          <a:prstGeom prst="rect">
            <a:avLst/>
          </a:prstGeom>
          <a:noFill/>
          <a:ln>
            <a:noFill/>
          </a:ln>
        </p:spPr>
      </p:pic>
    </p:spTree>
    <p:extLst>
      <p:ext uri="{BB962C8B-B14F-4D97-AF65-F5344CB8AC3E}">
        <p14:creationId xmlns:p14="http://schemas.microsoft.com/office/powerpoint/2010/main" val="141005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6"/>
                                        </p:tgtEl>
                                      </p:cBhvr>
                                    </p:animEffect>
                                    <p:anim calcmode="lin" valueType="num">
                                      <p:cBhvr>
                                        <p:cTn id="17" dur="1000"/>
                                        <p:tgtEl>
                                          <p:spTgt spid="6"/>
                                        </p:tgtEl>
                                        <p:attrNameLst>
                                          <p:attrName>ppt_x</p:attrName>
                                        </p:attrNameLst>
                                      </p:cBhvr>
                                      <p:tavLst>
                                        <p:tav tm="0">
                                          <p:val>
                                            <p:strVal val="ppt_x"/>
                                          </p:val>
                                        </p:tav>
                                        <p:tav tm="100000">
                                          <p:val>
                                            <p:strVal val="ppt_x"/>
                                          </p:val>
                                        </p:tav>
                                      </p:tavLst>
                                    </p:anim>
                                    <p:anim calcmode="lin" valueType="num">
                                      <p:cBhvr>
                                        <p:cTn id="18" dur="1000"/>
                                        <p:tgtEl>
                                          <p:spTgt spid="6"/>
                                        </p:tgtEl>
                                        <p:attrNameLst>
                                          <p:attrName>ppt_y</p:attrName>
                                        </p:attrNameLst>
                                      </p:cBhvr>
                                      <p:tavLst>
                                        <p:tav tm="0">
                                          <p:val>
                                            <p:strVal val="ppt_y"/>
                                          </p:val>
                                        </p:tav>
                                        <p:tav tm="100000">
                                          <p:val>
                                            <p:strVal val="ppt_y+.1"/>
                                          </p:val>
                                        </p:tav>
                                      </p:tavLst>
                                    </p:anim>
                                    <p:set>
                                      <p:cBhvr>
                                        <p:cTn id="19" dur="1" fill="hold">
                                          <p:stCondLst>
                                            <p:cond delay="999"/>
                                          </p:stCondLst>
                                        </p:cTn>
                                        <p:tgtEl>
                                          <p:spTgt spid="6"/>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4591"/>
            <a:ext cx="12192000" cy="6858000"/>
          </a:xfrm>
          <a:prstGeom prst="rect">
            <a:avLst/>
          </a:prstGeom>
        </p:spPr>
      </p:pic>
      <p:sp>
        <p:nvSpPr>
          <p:cNvPr id="6" name="TextBox 5">
            <a:extLst>
              <a:ext uri="{FF2B5EF4-FFF2-40B4-BE49-F238E27FC236}">
                <a16:creationId xmlns:a16="http://schemas.microsoft.com/office/drawing/2014/main" id="{79DAFDC7-6794-D876-7D3F-C569EEA2BAF3}"/>
              </a:ext>
            </a:extLst>
          </p:cNvPr>
          <p:cNvSpPr txBox="1"/>
          <p:nvPr/>
        </p:nvSpPr>
        <p:spPr>
          <a:xfrm>
            <a:off x="333985" y="2115087"/>
            <a:ext cx="4743853" cy="378565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Form of donations (</a:t>
            </a:r>
            <a:r>
              <a:rPr lang="en-US" sz="2800" dirty="0">
                <a:solidFill>
                  <a:srgbClr val="FF0000"/>
                </a:solidFill>
                <a:latin typeface="Aharoni" panose="02010803020104030203" pitchFamily="2" charset="-79"/>
                <a:cs typeface="Aharoni" panose="02010803020104030203" pitchFamily="2" charset="-79"/>
              </a:rPr>
              <a:t>people of determination</a:t>
            </a:r>
            <a:r>
              <a:rPr lang="en-US" sz="6000" dirty="0">
                <a:solidFill>
                  <a:srgbClr val="FF0000"/>
                </a:solidFill>
                <a:latin typeface="Aharoni" panose="02010803020104030203" pitchFamily="2" charset="-79"/>
                <a:cs typeface="Aharoni" panose="02010803020104030203" pitchFamily="2" charset="-79"/>
              </a:rPr>
              <a:t>) </a:t>
            </a:r>
            <a:endParaRPr lang="ar-EG" sz="6000" dirty="0">
              <a:solidFill>
                <a:srgbClr val="FF0000"/>
              </a:solidFill>
              <a:latin typeface="Aharoni" panose="02010803020104030203" pitchFamily="2" charset="-79"/>
            </a:endParaRPr>
          </a:p>
          <a:p>
            <a:endParaRPr lang="ar-EG" sz="6000" dirty="0"/>
          </a:p>
        </p:txBody>
      </p:sp>
      <p:pic>
        <p:nvPicPr>
          <p:cNvPr id="2" name="Picture 1">
            <a:extLst>
              <a:ext uri="{FF2B5EF4-FFF2-40B4-BE49-F238E27FC236}">
                <a16:creationId xmlns:a16="http://schemas.microsoft.com/office/drawing/2014/main" id="{744E9996-C948-2BA3-8F46-8621E38C3CD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997001" y="139592"/>
            <a:ext cx="3283490" cy="6475217"/>
          </a:xfrm>
          <a:prstGeom prst="rect">
            <a:avLst/>
          </a:prstGeom>
          <a:noFill/>
          <a:ln>
            <a:noFill/>
          </a:ln>
        </p:spPr>
      </p:pic>
    </p:spTree>
    <p:extLst>
      <p:ext uri="{BB962C8B-B14F-4D97-AF65-F5344CB8AC3E}">
        <p14:creationId xmlns:p14="http://schemas.microsoft.com/office/powerpoint/2010/main" val="144045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6"/>
                                        </p:tgtEl>
                                      </p:cBhvr>
                                    </p:animEffect>
                                    <p:anim calcmode="lin" valueType="num">
                                      <p:cBhvr>
                                        <p:cTn id="17" dur="1000"/>
                                        <p:tgtEl>
                                          <p:spTgt spid="6"/>
                                        </p:tgtEl>
                                        <p:attrNameLst>
                                          <p:attrName>ppt_x</p:attrName>
                                        </p:attrNameLst>
                                      </p:cBhvr>
                                      <p:tavLst>
                                        <p:tav tm="0">
                                          <p:val>
                                            <p:strVal val="ppt_x"/>
                                          </p:val>
                                        </p:tav>
                                        <p:tav tm="100000">
                                          <p:val>
                                            <p:strVal val="ppt_x"/>
                                          </p:val>
                                        </p:tav>
                                      </p:tavLst>
                                    </p:anim>
                                    <p:anim calcmode="lin" valueType="num">
                                      <p:cBhvr>
                                        <p:cTn id="18" dur="1000"/>
                                        <p:tgtEl>
                                          <p:spTgt spid="6"/>
                                        </p:tgtEl>
                                        <p:attrNameLst>
                                          <p:attrName>ppt_y</p:attrName>
                                        </p:attrNameLst>
                                      </p:cBhvr>
                                      <p:tavLst>
                                        <p:tav tm="0">
                                          <p:val>
                                            <p:strVal val="ppt_y"/>
                                          </p:val>
                                        </p:tav>
                                        <p:tav tm="100000">
                                          <p:val>
                                            <p:strVal val="ppt_y+.1"/>
                                          </p:val>
                                        </p:tav>
                                      </p:tavLst>
                                    </p:anim>
                                    <p:set>
                                      <p:cBhvr>
                                        <p:cTn id="19" dur="1" fill="hold">
                                          <p:stCondLst>
                                            <p:cond delay="999"/>
                                          </p:stCondLst>
                                        </p:cTn>
                                        <p:tgtEl>
                                          <p:spTgt spid="6"/>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21" y="-98474"/>
            <a:ext cx="12192000" cy="6858000"/>
          </a:xfrm>
          <a:prstGeom prst="rect">
            <a:avLst/>
          </a:prstGeom>
        </p:spPr>
      </p:pic>
      <p:sp>
        <p:nvSpPr>
          <p:cNvPr id="4" name="TextBox 3">
            <a:extLst>
              <a:ext uri="{FF2B5EF4-FFF2-40B4-BE49-F238E27FC236}">
                <a16:creationId xmlns:a16="http://schemas.microsoft.com/office/drawing/2014/main" id="{6C415B24-E9F9-63E2-9838-1990602332AB}"/>
              </a:ext>
            </a:extLst>
          </p:cNvPr>
          <p:cNvSpPr txBox="1"/>
          <p:nvPr/>
        </p:nvSpPr>
        <p:spPr>
          <a:xfrm>
            <a:off x="3008279" y="3010870"/>
            <a:ext cx="6172200" cy="369332"/>
          </a:xfrm>
          <a:prstGeom prst="rect">
            <a:avLst/>
          </a:prstGeom>
          <a:noFill/>
        </p:spPr>
        <p:txBody>
          <a:bodyPr wrap="square">
            <a:spAutoFit/>
          </a:bodyPr>
          <a:lstStyle/>
          <a:p>
            <a:endParaRPr lang="ar-EG" dirty="0"/>
          </a:p>
        </p:txBody>
      </p:sp>
      <p:sp>
        <p:nvSpPr>
          <p:cNvPr id="6" name="Rectangle: Rounded Corners 5">
            <a:extLst>
              <a:ext uri="{FF2B5EF4-FFF2-40B4-BE49-F238E27FC236}">
                <a16:creationId xmlns:a16="http://schemas.microsoft.com/office/drawing/2014/main" id="{3012E2AB-36E5-8FA3-FC80-C80226DD5047}"/>
              </a:ext>
            </a:extLst>
          </p:cNvPr>
          <p:cNvSpPr/>
          <p:nvPr/>
        </p:nvSpPr>
        <p:spPr>
          <a:xfrm>
            <a:off x="2422581" y="3195538"/>
            <a:ext cx="3892494" cy="1120751"/>
          </a:xfrm>
          <a:prstGeom prst="roundRect">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sz="2400" dirty="0">
                <a:solidFill>
                  <a:schemeClr val="tx1"/>
                </a:solidFill>
                <a:effectLst/>
                <a:latin typeface="Segoe UI Black" panose="020B0A02040204020203" pitchFamily="34" charset="0"/>
                <a:ea typeface="Segoe UI Black" panose="020B0A02040204020203" pitchFamily="34" charset="0"/>
              </a:rPr>
              <a:t>1- </a:t>
            </a:r>
            <a:r>
              <a:rPr lang="en-US" sz="2000" dirty="0">
                <a:solidFill>
                  <a:schemeClr val="tx1"/>
                </a:solidFill>
                <a:effectLst/>
                <a:latin typeface="Segoe UI Black" panose="020B0A02040204020203" pitchFamily="34" charset="0"/>
                <a:ea typeface="Segoe UI Black" panose="020B0A02040204020203" pitchFamily="34" charset="0"/>
              </a:rPr>
              <a:t>Introduction</a:t>
            </a:r>
            <a:endParaRPr lang="ar-EG" sz="2400" dirty="0">
              <a:solidFill>
                <a:schemeClr val="tx1"/>
              </a:solidFill>
              <a:effectLst/>
              <a:latin typeface="Segoe UI Black" panose="020B0A02040204020203" pitchFamily="34" charset="0"/>
              <a:ea typeface="Segoe UI Black" panose="020B0A02040204020203" pitchFamily="34" charset="0"/>
            </a:endParaRPr>
          </a:p>
        </p:txBody>
      </p:sp>
      <p:sp>
        <p:nvSpPr>
          <p:cNvPr id="7" name="Rectangle: Rounded Corners 6">
            <a:extLst>
              <a:ext uri="{FF2B5EF4-FFF2-40B4-BE49-F238E27FC236}">
                <a16:creationId xmlns:a16="http://schemas.microsoft.com/office/drawing/2014/main" id="{C8671321-16A4-4420-0633-AB3209AF7047}"/>
              </a:ext>
            </a:extLst>
          </p:cNvPr>
          <p:cNvSpPr/>
          <p:nvPr/>
        </p:nvSpPr>
        <p:spPr>
          <a:xfrm>
            <a:off x="7316820" y="3195536"/>
            <a:ext cx="4170330" cy="1120753"/>
          </a:xfrm>
          <a:prstGeom prst="roundRect">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sz="2400" dirty="0">
                <a:solidFill>
                  <a:schemeClr val="tx1"/>
                </a:solidFill>
                <a:effectLst/>
                <a:latin typeface="Segoe UI Black" panose="020B0A02040204020203" pitchFamily="34" charset="0"/>
                <a:ea typeface="Segoe UI Black" panose="020B0A02040204020203" pitchFamily="34" charset="0"/>
              </a:rPr>
              <a:t>2- User Interface</a:t>
            </a:r>
            <a:endParaRPr lang="ar-EG" sz="2400" dirty="0">
              <a:solidFill>
                <a:schemeClr val="tx1"/>
              </a:solidFill>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33044FE6-6694-0A2E-D35A-E71A9B9BC0DC}"/>
              </a:ext>
            </a:extLst>
          </p:cNvPr>
          <p:cNvSpPr/>
          <p:nvPr/>
        </p:nvSpPr>
        <p:spPr>
          <a:xfrm>
            <a:off x="623380" y="68094"/>
            <a:ext cx="2625657" cy="2568102"/>
          </a:xfrm>
          <a:custGeom>
            <a:avLst/>
            <a:gdLst/>
            <a:ahLst/>
            <a:cxnLst/>
            <a:rect l="l" t="t" r="r" b="b"/>
            <a:pathLst>
              <a:path w="2339340" h="2339340">
                <a:moveTo>
                  <a:pt x="1169670" y="0"/>
                </a:moveTo>
                <a:lnTo>
                  <a:pt x="1121452" y="975"/>
                </a:lnTo>
                <a:lnTo>
                  <a:pt x="1073731" y="3877"/>
                </a:lnTo>
                <a:lnTo>
                  <a:pt x="1026544" y="8666"/>
                </a:lnTo>
                <a:lnTo>
                  <a:pt x="979929" y="15307"/>
                </a:lnTo>
                <a:lnTo>
                  <a:pt x="933924" y="23761"/>
                </a:lnTo>
                <a:lnTo>
                  <a:pt x="888565" y="33990"/>
                </a:lnTo>
                <a:lnTo>
                  <a:pt x="843892" y="45957"/>
                </a:lnTo>
                <a:lnTo>
                  <a:pt x="799941" y="59624"/>
                </a:lnTo>
                <a:lnTo>
                  <a:pt x="756750" y="74955"/>
                </a:lnTo>
                <a:lnTo>
                  <a:pt x="714357" y="91910"/>
                </a:lnTo>
                <a:lnTo>
                  <a:pt x="672798" y="110452"/>
                </a:lnTo>
                <a:lnTo>
                  <a:pt x="632113" y="130545"/>
                </a:lnTo>
                <a:lnTo>
                  <a:pt x="592338" y="152150"/>
                </a:lnTo>
                <a:lnTo>
                  <a:pt x="553511" y="175229"/>
                </a:lnTo>
                <a:lnTo>
                  <a:pt x="515670" y="199745"/>
                </a:lnTo>
                <a:lnTo>
                  <a:pt x="478852" y="225661"/>
                </a:lnTo>
                <a:lnTo>
                  <a:pt x="443096" y="252939"/>
                </a:lnTo>
                <a:lnTo>
                  <a:pt x="408437" y="281541"/>
                </a:lnTo>
                <a:lnTo>
                  <a:pt x="374915" y="311429"/>
                </a:lnTo>
                <a:lnTo>
                  <a:pt x="342566" y="342566"/>
                </a:lnTo>
                <a:lnTo>
                  <a:pt x="311429" y="374915"/>
                </a:lnTo>
                <a:lnTo>
                  <a:pt x="281541" y="408437"/>
                </a:lnTo>
                <a:lnTo>
                  <a:pt x="252939" y="443096"/>
                </a:lnTo>
                <a:lnTo>
                  <a:pt x="225661" y="478852"/>
                </a:lnTo>
                <a:lnTo>
                  <a:pt x="199745" y="515670"/>
                </a:lnTo>
                <a:lnTo>
                  <a:pt x="175229" y="553511"/>
                </a:lnTo>
                <a:lnTo>
                  <a:pt x="152150" y="592338"/>
                </a:lnTo>
                <a:lnTo>
                  <a:pt x="130545" y="632113"/>
                </a:lnTo>
                <a:lnTo>
                  <a:pt x="110452" y="672798"/>
                </a:lnTo>
                <a:lnTo>
                  <a:pt x="91910" y="714357"/>
                </a:lnTo>
                <a:lnTo>
                  <a:pt x="74955" y="756750"/>
                </a:lnTo>
                <a:lnTo>
                  <a:pt x="59624" y="799941"/>
                </a:lnTo>
                <a:lnTo>
                  <a:pt x="45957" y="843892"/>
                </a:lnTo>
                <a:lnTo>
                  <a:pt x="33990" y="888565"/>
                </a:lnTo>
                <a:lnTo>
                  <a:pt x="23761" y="933924"/>
                </a:lnTo>
                <a:lnTo>
                  <a:pt x="15307" y="979929"/>
                </a:lnTo>
                <a:lnTo>
                  <a:pt x="8666" y="1026544"/>
                </a:lnTo>
                <a:lnTo>
                  <a:pt x="3877" y="1073731"/>
                </a:lnTo>
                <a:lnTo>
                  <a:pt x="975" y="1121452"/>
                </a:lnTo>
                <a:lnTo>
                  <a:pt x="0" y="1169670"/>
                </a:lnTo>
                <a:lnTo>
                  <a:pt x="975" y="1217887"/>
                </a:lnTo>
                <a:lnTo>
                  <a:pt x="3877" y="1265608"/>
                </a:lnTo>
                <a:lnTo>
                  <a:pt x="8666" y="1312795"/>
                </a:lnTo>
                <a:lnTo>
                  <a:pt x="15307" y="1359410"/>
                </a:lnTo>
                <a:lnTo>
                  <a:pt x="23761" y="1405415"/>
                </a:lnTo>
                <a:lnTo>
                  <a:pt x="33990" y="1450774"/>
                </a:lnTo>
                <a:lnTo>
                  <a:pt x="45957" y="1495447"/>
                </a:lnTo>
                <a:lnTo>
                  <a:pt x="59624" y="1539398"/>
                </a:lnTo>
                <a:lnTo>
                  <a:pt x="74955" y="1582589"/>
                </a:lnTo>
                <a:lnTo>
                  <a:pt x="91910" y="1624982"/>
                </a:lnTo>
                <a:lnTo>
                  <a:pt x="110452" y="1666541"/>
                </a:lnTo>
                <a:lnTo>
                  <a:pt x="130545" y="1707226"/>
                </a:lnTo>
                <a:lnTo>
                  <a:pt x="152150" y="1747001"/>
                </a:lnTo>
                <a:lnTo>
                  <a:pt x="175229" y="1785828"/>
                </a:lnTo>
                <a:lnTo>
                  <a:pt x="199745" y="1823669"/>
                </a:lnTo>
                <a:lnTo>
                  <a:pt x="225661" y="1860487"/>
                </a:lnTo>
                <a:lnTo>
                  <a:pt x="252939" y="1896243"/>
                </a:lnTo>
                <a:lnTo>
                  <a:pt x="281541" y="1930902"/>
                </a:lnTo>
                <a:lnTo>
                  <a:pt x="311429" y="1964424"/>
                </a:lnTo>
                <a:lnTo>
                  <a:pt x="342566" y="1996773"/>
                </a:lnTo>
                <a:lnTo>
                  <a:pt x="374915" y="2027910"/>
                </a:lnTo>
                <a:lnTo>
                  <a:pt x="408437" y="2057798"/>
                </a:lnTo>
                <a:lnTo>
                  <a:pt x="443096" y="2086400"/>
                </a:lnTo>
                <a:lnTo>
                  <a:pt x="478852" y="2113678"/>
                </a:lnTo>
                <a:lnTo>
                  <a:pt x="515670" y="2139594"/>
                </a:lnTo>
                <a:lnTo>
                  <a:pt x="553511" y="2164110"/>
                </a:lnTo>
                <a:lnTo>
                  <a:pt x="592338" y="2187189"/>
                </a:lnTo>
                <a:lnTo>
                  <a:pt x="632113" y="2208794"/>
                </a:lnTo>
                <a:lnTo>
                  <a:pt x="672798" y="2228887"/>
                </a:lnTo>
                <a:lnTo>
                  <a:pt x="714357" y="2247429"/>
                </a:lnTo>
                <a:lnTo>
                  <a:pt x="756750" y="2264384"/>
                </a:lnTo>
                <a:lnTo>
                  <a:pt x="799941" y="2279715"/>
                </a:lnTo>
                <a:lnTo>
                  <a:pt x="843892" y="2293382"/>
                </a:lnTo>
                <a:lnTo>
                  <a:pt x="888565" y="2305349"/>
                </a:lnTo>
                <a:lnTo>
                  <a:pt x="933924" y="2315578"/>
                </a:lnTo>
                <a:lnTo>
                  <a:pt x="979929" y="2324032"/>
                </a:lnTo>
                <a:lnTo>
                  <a:pt x="1026544" y="2330673"/>
                </a:lnTo>
                <a:lnTo>
                  <a:pt x="1073731" y="2335462"/>
                </a:lnTo>
                <a:lnTo>
                  <a:pt x="1121452" y="2338364"/>
                </a:lnTo>
                <a:lnTo>
                  <a:pt x="1169670" y="2339340"/>
                </a:lnTo>
                <a:lnTo>
                  <a:pt x="1217887" y="2338364"/>
                </a:lnTo>
                <a:lnTo>
                  <a:pt x="1265608" y="2335462"/>
                </a:lnTo>
                <a:lnTo>
                  <a:pt x="1312795" y="2330673"/>
                </a:lnTo>
                <a:lnTo>
                  <a:pt x="1359410" y="2324032"/>
                </a:lnTo>
                <a:lnTo>
                  <a:pt x="1405415" y="2315578"/>
                </a:lnTo>
                <a:lnTo>
                  <a:pt x="1450774" y="2305349"/>
                </a:lnTo>
                <a:lnTo>
                  <a:pt x="1495447" y="2293382"/>
                </a:lnTo>
                <a:lnTo>
                  <a:pt x="1539398" y="2279715"/>
                </a:lnTo>
                <a:lnTo>
                  <a:pt x="1582589" y="2264384"/>
                </a:lnTo>
                <a:lnTo>
                  <a:pt x="1624982" y="2247429"/>
                </a:lnTo>
                <a:lnTo>
                  <a:pt x="1666541" y="2228887"/>
                </a:lnTo>
                <a:lnTo>
                  <a:pt x="1707226" y="2208794"/>
                </a:lnTo>
                <a:lnTo>
                  <a:pt x="1747001" y="2187189"/>
                </a:lnTo>
                <a:lnTo>
                  <a:pt x="1785828" y="2164110"/>
                </a:lnTo>
                <a:lnTo>
                  <a:pt x="1823669" y="2139594"/>
                </a:lnTo>
                <a:lnTo>
                  <a:pt x="1860487" y="2113678"/>
                </a:lnTo>
                <a:lnTo>
                  <a:pt x="1896243" y="2086400"/>
                </a:lnTo>
                <a:lnTo>
                  <a:pt x="1930902" y="2057798"/>
                </a:lnTo>
                <a:lnTo>
                  <a:pt x="1964424" y="2027910"/>
                </a:lnTo>
                <a:lnTo>
                  <a:pt x="1996773" y="1996773"/>
                </a:lnTo>
                <a:lnTo>
                  <a:pt x="2027910" y="1964424"/>
                </a:lnTo>
                <a:lnTo>
                  <a:pt x="2057798" y="1930902"/>
                </a:lnTo>
                <a:lnTo>
                  <a:pt x="2086400" y="1896243"/>
                </a:lnTo>
                <a:lnTo>
                  <a:pt x="2113678" y="1860487"/>
                </a:lnTo>
                <a:lnTo>
                  <a:pt x="2139594" y="1823669"/>
                </a:lnTo>
                <a:lnTo>
                  <a:pt x="2164110" y="1785828"/>
                </a:lnTo>
                <a:lnTo>
                  <a:pt x="2187189" y="1747001"/>
                </a:lnTo>
                <a:lnTo>
                  <a:pt x="2208794" y="1707226"/>
                </a:lnTo>
                <a:lnTo>
                  <a:pt x="2228887" y="1666541"/>
                </a:lnTo>
                <a:lnTo>
                  <a:pt x="2247429" y="1624982"/>
                </a:lnTo>
                <a:lnTo>
                  <a:pt x="2264384" y="1582589"/>
                </a:lnTo>
                <a:lnTo>
                  <a:pt x="2279715" y="1539398"/>
                </a:lnTo>
                <a:lnTo>
                  <a:pt x="2293382" y="1495447"/>
                </a:lnTo>
                <a:lnTo>
                  <a:pt x="2305349" y="1450774"/>
                </a:lnTo>
                <a:lnTo>
                  <a:pt x="2315578" y="1405415"/>
                </a:lnTo>
                <a:lnTo>
                  <a:pt x="2324032" y="1359410"/>
                </a:lnTo>
                <a:lnTo>
                  <a:pt x="2330673" y="1312795"/>
                </a:lnTo>
                <a:lnTo>
                  <a:pt x="2335462" y="1265608"/>
                </a:lnTo>
                <a:lnTo>
                  <a:pt x="2338364" y="1217887"/>
                </a:lnTo>
                <a:lnTo>
                  <a:pt x="2339340" y="1169670"/>
                </a:lnTo>
                <a:lnTo>
                  <a:pt x="2338364" y="1121452"/>
                </a:lnTo>
                <a:lnTo>
                  <a:pt x="2335462" y="1073731"/>
                </a:lnTo>
                <a:lnTo>
                  <a:pt x="2330673" y="1026544"/>
                </a:lnTo>
                <a:lnTo>
                  <a:pt x="2324032" y="979929"/>
                </a:lnTo>
                <a:lnTo>
                  <a:pt x="2315578" y="933924"/>
                </a:lnTo>
                <a:lnTo>
                  <a:pt x="2305349" y="888565"/>
                </a:lnTo>
                <a:lnTo>
                  <a:pt x="2293382" y="843892"/>
                </a:lnTo>
                <a:lnTo>
                  <a:pt x="2279715" y="799941"/>
                </a:lnTo>
                <a:lnTo>
                  <a:pt x="2264384" y="756750"/>
                </a:lnTo>
                <a:lnTo>
                  <a:pt x="2247429" y="714357"/>
                </a:lnTo>
                <a:lnTo>
                  <a:pt x="2228887" y="672798"/>
                </a:lnTo>
                <a:lnTo>
                  <a:pt x="2208794" y="632113"/>
                </a:lnTo>
                <a:lnTo>
                  <a:pt x="2187189" y="592338"/>
                </a:lnTo>
                <a:lnTo>
                  <a:pt x="2164110" y="553511"/>
                </a:lnTo>
                <a:lnTo>
                  <a:pt x="2139594" y="515670"/>
                </a:lnTo>
                <a:lnTo>
                  <a:pt x="2113678" y="478852"/>
                </a:lnTo>
                <a:lnTo>
                  <a:pt x="2086400" y="443096"/>
                </a:lnTo>
                <a:lnTo>
                  <a:pt x="2057798" y="408437"/>
                </a:lnTo>
                <a:lnTo>
                  <a:pt x="2027910" y="374915"/>
                </a:lnTo>
                <a:lnTo>
                  <a:pt x="1996773" y="342566"/>
                </a:lnTo>
                <a:lnTo>
                  <a:pt x="1964424" y="311429"/>
                </a:lnTo>
                <a:lnTo>
                  <a:pt x="1930902" y="281541"/>
                </a:lnTo>
                <a:lnTo>
                  <a:pt x="1896243" y="252939"/>
                </a:lnTo>
                <a:lnTo>
                  <a:pt x="1860487" y="225661"/>
                </a:lnTo>
                <a:lnTo>
                  <a:pt x="1823669" y="199745"/>
                </a:lnTo>
                <a:lnTo>
                  <a:pt x="1785828" y="175229"/>
                </a:lnTo>
                <a:lnTo>
                  <a:pt x="1747001" y="152150"/>
                </a:lnTo>
                <a:lnTo>
                  <a:pt x="1707226" y="130545"/>
                </a:lnTo>
                <a:lnTo>
                  <a:pt x="1666541" y="110452"/>
                </a:lnTo>
                <a:lnTo>
                  <a:pt x="1624982" y="91910"/>
                </a:lnTo>
                <a:lnTo>
                  <a:pt x="1582589" y="74955"/>
                </a:lnTo>
                <a:lnTo>
                  <a:pt x="1539398" y="59624"/>
                </a:lnTo>
                <a:lnTo>
                  <a:pt x="1495447" y="45957"/>
                </a:lnTo>
                <a:lnTo>
                  <a:pt x="1450774" y="33990"/>
                </a:lnTo>
                <a:lnTo>
                  <a:pt x="1405415" y="23761"/>
                </a:lnTo>
                <a:lnTo>
                  <a:pt x="1359410" y="15307"/>
                </a:lnTo>
                <a:lnTo>
                  <a:pt x="1312795" y="8666"/>
                </a:lnTo>
                <a:lnTo>
                  <a:pt x="1265608" y="3877"/>
                </a:lnTo>
                <a:lnTo>
                  <a:pt x="1217887" y="975"/>
                </a:lnTo>
                <a:lnTo>
                  <a:pt x="1169670" y="0"/>
                </a:lnTo>
                <a:close/>
              </a:path>
            </a:pathLst>
          </a:custGeom>
          <a:solidFill>
            <a:srgbClr val="FFFFFF"/>
          </a:solidFill>
        </p:spPr>
        <p:txBody>
          <a:bodyPr wrap="square" lIns="0" tIns="0" rIns="0" bIns="0" rtlCol="0"/>
          <a:lstStyle/>
          <a:p>
            <a:endParaRPr/>
          </a:p>
        </p:txBody>
      </p:sp>
      <p:sp>
        <p:nvSpPr>
          <p:cNvPr id="10" name="object 7">
            <a:extLst>
              <a:ext uri="{FF2B5EF4-FFF2-40B4-BE49-F238E27FC236}">
                <a16:creationId xmlns:a16="http://schemas.microsoft.com/office/drawing/2014/main" id="{23437881-0220-0058-8F92-E8138D7FCBB1}"/>
              </a:ext>
            </a:extLst>
          </p:cNvPr>
          <p:cNvSpPr/>
          <p:nvPr/>
        </p:nvSpPr>
        <p:spPr>
          <a:xfrm>
            <a:off x="701205" y="165373"/>
            <a:ext cx="2470554" cy="2383978"/>
          </a:xfrm>
          <a:custGeom>
            <a:avLst/>
            <a:gdLst/>
            <a:ahLst/>
            <a:cxnLst/>
            <a:rect l="l" t="t" r="r" b="b"/>
            <a:pathLst>
              <a:path w="1932939" h="1932939">
                <a:moveTo>
                  <a:pt x="966216" y="0"/>
                </a:moveTo>
                <a:lnTo>
                  <a:pt x="917989" y="1182"/>
                </a:lnTo>
                <a:lnTo>
                  <a:pt x="870375" y="4692"/>
                </a:lnTo>
                <a:lnTo>
                  <a:pt x="823429" y="10475"/>
                </a:lnTo>
                <a:lnTo>
                  <a:pt x="777206" y="18475"/>
                </a:lnTo>
                <a:lnTo>
                  <a:pt x="731761" y="28637"/>
                </a:lnTo>
                <a:lnTo>
                  <a:pt x="687149" y="40906"/>
                </a:lnTo>
                <a:lnTo>
                  <a:pt x="643427" y="55226"/>
                </a:lnTo>
                <a:lnTo>
                  <a:pt x="600649" y="71541"/>
                </a:lnTo>
                <a:lnTo>
                  <a:pt x="558871" y="89798"/>
                </a:lnTo>
                <a:lnTo>
                  <a:pt x="518148" y="109939"/>
                </a:lnTo>
                <a:lnTo>
                  <a:pt x="478536" y="131910"/>
                </a:lnTo>
                <a:lnTo>
                  <a:pt x="440089" y="155656"/>
                </a:lnTo>
                <a:lnTo>
                  <a:pt x="402863" y="181121"/>
                </a:lnTo>
                <a:lnTo>
                  <a:pt x="366913" y="208249"/>
                </a:lnTo>
                <a:lnTo>
                  <a:pt x="332296" y="236987"/>
                </a:lnTo>
                <a:lnTo>
                  <a:pt x="299065" y="267277"/>
                </a:lnTo>
                <a:lnTo>
                  <a:pt x="267277" y="299065"/>
                </a:lnTo>
                <a:lnTo>
                  <a:pt x="236987" y="332296"/>
                </a:lnTo>
                <a:lnTo>
                  <a:pt x="208249" y="366913"/>
                </a:lnTo>
                <a:lnTo>
                  <a:pt x="181121" y="402863"/>
                </a:lnTo>
                <a:lnTo>
                  <a:pt x="155656" y="440089"/>
                </a:lnTo>
                <a:lnTo>
                  <a:pt x="131910" y="478536"/>
                </a:lnTo>
                <a:lnTo>
                  <a:pt x="109939" y="518148"/>
                </a:lnTo>
                <a:lnTo>
                  <a:pt x="89798" y="558871"/>
                </a:lnTo>
                <a:lnTo>
                  <a:pt x="71541" y="600649"/>
                </a:lnTo>
                <a:lnTo>
                  <a:pt x="55226" y="643427"/>
                </a:lnTo>
                <a:lnTo>
                  <a:pt x="40906" y="687149"/>
                </a:lnTo>
                <a:lnTo>
                  <a:pt x="28637" y="731761"/>
                </a:lnTo>
                <a:lnTo>
                  <a:pt x="18475" y="777206"/>
                </a:lnTo>
                <a:lnTo>
                  <a:pt x="10475" y="823429"/>
                </a:lnTo>
                <a:lnTo>
                  <a:pt x="4692" y="870375"/>
                </a:lnTo>
                <a:lnTo>
                  <a:pt x="1182" y="917989"/>
                </a:lnTo>
                <a:lnTo>
                  <a:pt x="0" y="966216"/>
                </a:lnTo>
                <a:lnTo>
                  <a:pt x="1182" y="1014442"/>
                </a:lnTo>
                <a:lnTo>
                  <a:pt x="4692" y="1062056"/>
                </a:lnTo>
                <a:lnTo>
                  <a:pt x="10475" y="1109002"/>
                </a:lnTo>
                <a:lnTo>
                  <a:pt x="18475" y="1155225"/>
                </a:lnTo>
                <a:lnTo>
                  <a:pt x="28637" y="1200670"/>
                </a:lnTo>
                <a:lnTo>
                  <a:pt x="40906" y="1245282"/>
                </a:lnTo>
                <a:lnTo>
                  <a:pt x="55226" y="1289004"/>
                </a:lnTo>
                <a:lnTo>
                  <a:pt x="71541" y="1331782"/>
                </a:lnTo>
                <a:lnTo>
                  <a:pt x="89798" y="1373560"/>
                </a:lnTo>
                <a:lnTo>
                  <a:pt x="109939" y="1414283"/>
                </a:lnTo>
                <a:lnTo>
                  <a:pt x="131910" y="1453895"/>
                </a:lnTo>
                <a:lnTo>
                  <a:pt x="155656" y="1492342"/>
                </a:lnTo>
                <a:lnTo>
                  <a:pt x="181121" y="1529568"/>
                </a:lnTo>
                <a:lnTo>
                  <a:pt x="208249" y="1565518"/>
                </a:lnTo>
                <a:lnTo>
                  <a:pt x="236987" y="1600135"/>
                </a:lnTo>
                <a:lnTo>
                  <a:pt x="267277" y="1633366"/>
                </a:lnTo>
                <a:lnTo>
                  <a:pt x="299065" y="1665154"/>
                </a:lnTo>
                <a:lnTo>
                  <a:pt x="332296" y="1695444"/>
                </a:lnTo>
                <a:lnTo>
                  <a:pt x="366913" y="1724182"/>
                </a:lnTo>
                <a:lnTo>
                  <a:pt x="402863" y="1751310"/>
                </a:lnTo>
                <a:lnTo>
                  <a:pt x="440089" y="1776775"/>
                </a:lnTo>
                <a:lnTo>
                  <a:pt x="478535" y="1800521"/>
                </a:lnTo>
                <a:lnTo>
                  <a:pt x="518148" y="1822492"/>
                </a:lnTo>
                <a:lnTo>
                  <a:pt x="558871" y="1842633"/>
                </a:lnTo>
                <a:lnTo>
                  <a:pt x="600649" y="1860890"/>
                </a:lnTo>
                <a:lnTo>
                  <a:pt x="643427" y="1877205"/>
                </a:lnTo>
                <a:lnTo>
                  <a:pt x="687149" y="1891525"/>
                </a:lnTo>
                <a:lnTo>
                  <a:pt x="731761" y="1903794"/>
                </a:lnTo>
                <a:lnTo>
                  <a:pt x="777206" y="1913956"/>
                </a:lnTo>
                <a:lnTo>
                  <a:pt x="823429" y="1921956"/>
                </a:lnTo>
                <a:lnTo>
                  <a:pt x="870375" y="1927739"/>
                </a:lnTo>
                <a:lnTo>
                  <a:pt x="917989" y="1931249"/>
                </a:lnTo>
                <a:lnTo>
                  <a:pt x="966216" y="1932432"/>
                </a:lnTo>
                <a:lnTo>
                  <a:pt x="1014442" y="1931249"/>
                </a:lnTo>
                <a:lnTo>
                  <a:pt x="1062056" y="1927739"/>
                </a:lnTo>
                <a:lnTo>
                  <a:pt x="1109002" y="1921956"/>
                </a:lnTo>
                <a:lnTo>
                  <a:pt x="1155225" y="1913956"/>
                </a:lnTo>
                <a:lnTo>
                  <a:pt x="1200670" y="1903794"/>
                </a:lnTo>
                <a:lnTo>
                  <a:pt x="1245282" y="1891525"/>
                </a:lnTo>
                <a:lnTo>
                  <a:pt x="1289004" y="1877205"/>
                </a:lnTo>
                <a:lnTo>
                  <a:pt x="1331782" y="1860890"/>
                </a:lnTo>
                <a:lnTo>
                  <a:pt x="1373560" y="1842633"/>
                </a:lnTo>
                <a:lnTo>
                  <a:pt x="1414283" y="1822492"/>
                </a:lnTo>
                <a:lnTo>
                  <a:pt x="1453896" y="1800521"/>
                </a:lnTo>
                <a:lnTo>
                  <a:pt x="1492342" y="1776775"/>
                </a:lnTo>
                <a:lnTo>
                  <a:pt x="1529568" y="1751310"/>
                </a:lnTo>
                <a:lnTo>
                  <a:pt x="1565518" y="1724182"/>
                </a:lnTo>
                <a:lnTo>
                  <a:pt x="1600135" y="1695444"/>
                </a:lnTo>
                <a:lnTo>
                  <a:pt x="1633366" y="1665154"/>
                </a:lnTo>
                <a:lnTo>
                  <a:pt x="1665154" y="1633366"/>
                </a:lnTo>
                <a:lnTo>
                  <a:pt x="1695444" y="1600135"/>
                </a:lnTo>
                <a:lnTo>
                  <a:pt x="1724182" y="1565518"/>
                </a:lnTo>
                <a:lnTo>
                  <a:pt x="1751310" y="1529568"/>
                </a:lnTo>
                <a:lnTo>
                  <a:pt x="1776775" y="1492342"/>
                </a:lnTo>
                <a:lnTo>
                  <a:pt x="1800521" y="1453896"/>
                </a:lnTo>
                <a:lnTo>
                  <a:pt x="1822492" y="1414283"/>
                </a:lnTo>
                <a:lnTo>
                  <a:pt x="1842633" y="1373560"/>
                </a:lnTo>
                <a:lnTo>
                  <a:pt x="1860890" y="1331782"/>
                </a:lnTo>
                <a:lnTo>
                  <a:pt x="1877205" y="1289004"/>
                </a:lnTo>
                <a:lnTo>
                  <a:pt x="1891525" y="1245282"/>
                </a:lnTo>
                <a:lnTo>
                  <a:pt x="1903794" y="1200670"/>
                </a:lnTo>
                <a:lnTo>
                  <a:pt x="1913956" y="1155225"/>
                </a:lnTo>
                <a:lnTo>
                  <a:pt x="1921956" y="1109002"/>
                </a:lnTo>
                <a:lnTo>
                  <a:pt x="1927739" y="1062056"/>
                </a:lnTo>
                <a:lnTo>
                  <a:pt x="1931249" y="1014442"/>
                </a:lnTo>
                <a:lnTo>
                  <a:pt x="1932432" y="966216"/>
                </a:lnTo>
                <a:lnTo>
                  <a:pt x="1931249" y="917989"/>
                </a:lnTo>
                <a:lnTo>
                  <a:pt x="1927739" y="870375"/>
                </a:lnTo>
                <a:lnTo>
                  <a:pt x="1921956" y="823429"/>
                </a:lnTo>
                <a:lnTo>
                  <a:pt x="1913956" y="777206"/>
                </a:lnTo>
                <a:lnTo>
                  <a:pt x="1903794" y="731761"/>
                </a:lnTo>
                <a:lnTo>
                  <a:pt x="1891525" y="687149"/>
                </a:lnTo>
                <a:lnTo>
                  <a:pt x="1877205" y="643427"/>
                </a:lnTo>
                <a:lnTo>
                  <a:pt x="1860890" y="600649"/>
                </a:lnTo>
                <a:lnTo>
                  <a:pt x="1842633" y="558871"/>
                </a:lnTo>
                <a:lnTo>
                  <a:pt x="1822492" y="518148"/>
                </a:lnTo>
                <a:lnTo>
                  <a:pt x="1800521" y="478536"/>
                </a:lnTo>
                <a:lnTo>
                  <a:pt x="1776775" y="440089"/>
                </a:lnTo>
                <a:lnTo>
                  <a:pt x="1751310" y="402863"/>
                </a:lnTo>
                <a:lnTo>
                  <a:pt x="1724182" y="366913"/>
                </a:lnTo>
                <a:lnTo>
                  <a:pt x="1695444" y="332296"/>
                </a:lnTo>
                <a:lnTo>
                  <a:pt x="1665154" y="299065"/>
                </a:lnTo>
                <a:lnTo>
                  <a:pt x="1633366" y="267277"/>
                </a:lnTo>
                <a:lnTo>
                  <a:pt x="1600135" y="236987"/>
                </a:lnTo>
                <a:lnTo>
                  <a:pt x="1565518" y="208249"/>
                </a:lnTo>
                <a:lnTo>
                  <a:pt x="1529568" y="181121"/>
                </a:lnTo>
                <a:lnTo>
                  <a:pt x="1492342" y="155656"/>
                </a:lnTo>
                <a:lnTo>
                  <a:pt x="1453895" y="131910"/>
                </a:lnTo>
                <a:lnTo>
                  <a:pt x="1414283" y="109939"/>
                </a:lnTo>
                <a:lnTo>
                  <a:pt x="1373560" y="89798"/>
                </a:lnTo>
                <a:lnTo>
                  <a:pt x="1331782" y="71541"/>
                </a:lnTo>
                <a:lnTo>
                  <a:pt x="1289004" y="55226"/>
                </a:lnTo>
                <a:lnTo>
                  <a:pt x="1245282" y="40906"/>
                </a:lnTo>
                <a:lnTo>
                  <a:pt x="1200670" y="28637"/>
                </a:lnTo>
                <a:lnTo>
                  <a:pt x="1155225" y="18475"/>
                </a:lnTo>
                <a:lnTo>
                  <a:pt x="1109002" y="10475"/>
                </a:lnTo>
                <a:lnTo>
                  <a:pt x="1062056" y="4692"/>
                </a:lnTo>
                <a:lnTo>
                  <a:pt x="1014442" y="1182"/>
                </a:lnTo>
                <a:lnTo>
                  <a:pt x="966216" y="0"/>
                </a:lnTo>
                <a:close/>
              </a:path>
            </a:pathLst>
          </a:custGeom>
          <a:solidFill>
            <a:srgbClr val="F1F1F1"/>
          </a:solidFill>
        </p:spPr>
        <p:txBody>
          <a:bodyPr wrap="square" lIns="0" tIns="0" rIns="0" bIns="0" rtlCol="0"/>
          <a:lstStyle/>
          <a:p>
            <a:endParaRPr dirty="0"/>
          </a:p>
        </p:txBody>
      </p:sp>
      <p:sp>
        <p:nvSpPr>
          <p:cNvPr id="5" name="TextBox 4">
            <a:extLst>
              <a:ext uri="{FF2B5EF4-FFF2-40B4-BE49-F238E27FC236}">
                <a16:creationId xmlns:a16="http://schemas.microsoft.com/office/drawing/2014/main" id="{F5A112EB-7601-4CA3-660E-5A07A1ADCF9C}"/>
              </a:ext>
            </a:extLst>
          </p:cNvPr>
          <p:cNvSpPr txBox="1"/>
          <p:nvPr/>
        </p:nvSpPr>
        <p:spPr>
          <a:xfrm>
            <a:off x="720662" y="998202"/>
            <a:ext cx="2906934" cy="707886"/>
          </a:xfrm>
          <a:prstGeom prst="rect">
            <a:avLst/>
          </a:prstGeom>
          <a:noFill/>
        </p:spPr>
        <p:txBody>
          <a:bodyPr wrap="square" rtlCol="1">
            <a:spAutoFit/>
          </a:bodyPr>
          <a:lstStyle/>
          <a:p>
            <a:r>
              <a:rPr lang="en-US" sz="4000" dirty="0">
                <a:latin typeface="Arial Rounded MT Bold" panose="020F0704030504030204" pitchFamily="34" charset="0"/>
              </a:rPr>
              <a:t>Contents</a:t>
            </a:r>
            <a:endParaRPr lang="ar-EG" sz="4000" dirty="0">
              <a:latin typeface="Arial Rounded MT Bold" panose="020F0704030504030204" pitchFamily="34" charset="0"/>
            </a:endParaRPr>
          </a:p>
        </p:txBody>
      </p:sp>
    </p:spTree>
    <p:extLst>
      <p:ext uri="{BB962C8B-B14F-4D97-AF65-F5344CB8AC3E}">
        <p14:creationId xmlns:p14="http://schemas.microsoft.com/office/powerpoint/2010/main" val="4276634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Picture 1">
            <a:extLst>
              <a:ext uri="{FF2B5EF4-FFF2-40B4-BE49-F238E27FC236}">
                <a16:creationId xmlns:a16="http://schemas.microsoft.com/office/drawing/2014/main" id="{8E006D8E-08B2-554B-DF56-08A0B23C780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97277"/>
            <a:ext cx="3260754" cy="6663446"/>
          </a:xfrm>
          <a:prstGeom prst="rect">
            <a:avLst/>
          </a:prstGeom>
          <a:noFill/>
          <a:ln>
            <a:noFill/>
          </a:ln>
        </p:spPr>
      </p:pic>
      <p:sp>
        <p:nvSpPr>
          <p:cNvPr id="4" name="TextBox 3">
            <a:extLst>
              <a:ext uri="{FF2B5EF4-FFF2-40B4-BE49-F238E27FC236}">
                <a16:creationId xmlns:a16="http://schemas.microsoft.com/office/drawing/2014/main" id="{26BB5AB3-01D6-D368-BFFE-CFCF976E35F9}"/>
              </a:ext>
            </a:extLst>
          </p:cNvPr>
          <p:cNvSpPr txBox="1"/>
          <p:nvPr/>
        </p:nvSpPr>
        <p:spPr>
          <a:xfrm>
            <a:off x="333985" y="2115087"/>
            <a:ext cx="4743853" cy="378565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Form Completed Message</a:t>
            </a:r>
            <a:endParaRPr lang="ar-EG" sz="6000" dirty="0">
              <a:solidFill>
                <a:srgbClr val="FF0000"/>
              </a:solidFill>
              <a:latin typeface="Aharoni" panose="02010803020104030203" pitchFamily="2" charset="-79"/>
            </a:endParaRPr>
          </a:p>
          <a:p>
            <a:endParaRPr lang="ar-EG" sz="6000" dirty="0"/>
          </a:p>
        </p:txBody>
      </p:sp>
    </p:spTree>
    <p:extLst>
      <p:ext uri="{BB962C8B-B14F-4D97-AF65-F5344CB8AC3E}">
        <p14:creationId xmlns:p14="http://schemas.microsoft.com/office/powerpoint/2010/main" val="3124050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4"/>
                                        </p:tgtEl>
                                      </p:cBhvr>
                                    </p:animEffect>
                                    <p:anim calcmode="lin" valueType="num">
                                      <p:cBhvr>
                                        <p:cTn id="17" dur="1000"/>
                                        <p:tgtEl>
                                          <p:spTgt spid="4"/>
                                        </p:tgtEl>
                                        <p:attrNameLst>
                                          <p:attrName>ppt_x</p:attrName>
                                        </p:attrNameLst>
                                      </p:cBhvr>
                                      <p:tavLst>
                                        <p:tav tm="0">
                                          <p:val>
                                            <p:strVal val="ppt_x"/>
                                          </p:val>
                                        </p:tav>
                                        <p:tav tm="100000">
                                          <p:val>
                                            <p:strVal val="ppt_x"/>
                                          </p:val>
                                        </p:tav>
                                      </p:tavLst>
                                    </p:anim>
                                    <p:anim calcmode="lin" valueType="num">
                                      <p:cBhvr>
                                        <p:cTn id="18" dur="1000"/>
                                        <p:tgtEl>
                                          <p:spTgt spid="4"/>
                                        </p:tgtEl>
                                        <p:attrNameLst>
                                          <p:attrName>ppt_y</p:attrName>
                                        </p:attrNameLst>
                                      </p:cBhvr>
                                      <p:tavLst>
                                        <p:tav tm="0">
                                          <p:val>
                                            <p:strVal val="ppt_y"/>
                                          </p:val>
                                        </p:tav>
                                        <p:tav tm="100000">
                                          <p:val>
                                            <p:strVal val="ppt_y+.1"/>
                                          </p:val>
                                        </p:tav>
                                      </p:tavLst>
                                    </p:anim>
                                    <p:set>
                                      <p:cBhvr>
                                        <p:cTn id="19" dur="1" fill="hold">
                                          <p:stCondLst>
                                            <p:cond delay="999"/>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26BB5AB3-01D6-D368-BFFE-CFCF976E35F9}"/>
              </a:ext>
            </a:extLst>
          </p:cNvPr>
          <p:cNvSpPr txBox="1"/>
          <p:nvPr/>
        </p:nvSpPr>
        <p:spPr>
          <a:xfrm>
            <a:off x="333985" y="2115087"/>
            <a:ext cx="4743853" cy="286232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Form Failed Message</a:t>
            </a:r>
            <a:endParaRPr lang="ar-EG" sz="6000" dirty="0">
              <a:solidFill>
                <a:srgbClr val="FF0000"/>
              </a:solidFill>
              <a:latin typeface="Aharoni" panose="02010803020104030203" pitchFamily="2" charset="-79"/>
            </a:endParaRPr>
          </a:p>
          <a:p>
            <a:endParaRPr lang="ar-EG" sz="6000" dirty="0"/>
          </a:p>
        </p:txBody>
      </p:sp>
      <p:pic>
        <p:nvPicPr>
          <p:cNvPr id="5" name="Picture 4">
            <a:extLst>
              <a:ext uri="{FF2B5EF4-FFF2-40B4-BE49-F238E27FC236}">
                <a16:creationId xmlns:a16="http://schemas.microsoft.com/office/drawing/2014/main" id="{6B2EE96C-C45D-7BAA-6C9B-EE954BE37E7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83548" y="77819"/>
            <a:ext cx="3192881" cy="6523954"/>
          </a:xfrm>
          <a:prstGeom prst="rect">
            <a:avLst/>
          </a:prstGeom>
          <a:noFill/>
          <a:ln>
            <a:noFill/>
          </a:ln>
        </p:spPr>
      </p:pic>
    </p:spTree>
    <p:extLst>
      <p:ext uri="{BB962C8B-B14F-4D97-AF65-F5344CB8AC3E}">
        <p14:creationId xmlns:p14="http://schemas.microsoft.com/office/powerpoint/2010/main" val="2624106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42"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4"/>
                                        </p:tgtEl>
                                      </p:cBhvr>
                                    </p:animEffect>
                                    <p:anim calcmode="lin" valueType="num">
                                      <p:cBhvr>
                                        <p:cTn id="17" dur="1000"/>
                                        <p:tgtEl>
                                          <p:spTgt spid="4"/>
                                        </p:tgtEl>
                                        <p:attrNameLst>
                                          <p:attrName>ppt_x</p:attrName>
                                        </p:attrNameLst>
                                      </p:cBhvr>
                                      <p:tavLst>
                                        <p:tav tm="0">
                                          <p:val>
                                            <p:strVal val="ppt_x"/>
                                          </p:val>
                                        </p:tav>
                                        <p:tav tm="100000">
                                          <p:val>
                                            <p:strVal val="ppt_x"/>
                                          </p:val>
                                        </p:tav>
                                      </p:tavLst>
                                    </p:anim>
                                    <p:anim calcmode="lin" valueType="num">
                                      <p:cBhvr>
                                        <p:cTn id="18" dur="1000"/>
                                        <p:tgtEl>
                                          <p:spTgt spid="4"/>
                                        </p:tgtEl>
                                        <p:attrNameLst>
                                          <p:attrName>ppt_y</p:attrName>
                                        </p:attrNameLst>
                                      </p:cBhvr>
                                      <p:tavLst>
                                        <p:tav tm="0">
                                          <p:val>
                                            <p:strVal val="ppt_y"/>
                                          </p:val>
                                        </p:tav>
                                        <p:tav tm="100000">
                                          <p:val>
                                            <p:strVal val="ppt_y+.1"/>
                                          </p:val>
                                        </p:tav>
                                      </p:tavLst>
                                    </p:anim>
                                    <p:set>
                                      <p:cBhvr>
                                        <p:cTn id="19" dur="1" fill="hold">
                                          <p:stCondLst>
                                            <p:cond delay="999"/>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5"/>
                                        </p:tgtEl>
                                      </p:cBhvr>
                                    </p:animEffect>
                                    <p:anim calcmode="lin" valueType="num">
                                      <p:cBhvr>
                                        <p:cTn id="24" dur="1000"/>
                                        <p:tgtEl>
                                          <p:spTgt spid="5"/>
                                        </p:tgtEl>
                                        <p:attrNameLst>
                                          <p:attrName>ppt_x</p:attrName>
                                        </p:attrNameLst>
                                      </p:cBhvr>
                                      <p:tavLst>
                                        <p:tav tm="0">
                                          <p:val>
                                            <p:strVal val="ppt_x"/>
                                          </p:val>
                                        </p:tav>
                                        <p:tav tm="100000">
                                          <p:val>
                                            <p:strVal val="ppt_x"/>
                                          </p:val>
                                        </p:tav>
                                      </p:tavLst>
                                    </p:anim>
                                    <p:anim calcmode="lin" valueType="num">
                                      <p:cBhvr>
                                        <p:cTn id="25" dur="1000"/>
                                        <p:tgtEl>
                                          <p:spTgt spid="5"/>
                                        </p:tgtEl>
                                        <p:attrNameLst>
                                          <p:attrName>ppt_y</p:attrName>
                                        </p:attrNameLst>
                                      </p:cBhvr>
                                      <p:tavLst>
                                        <p:tav tm="0">
                                          <p:val>
                                            <p:strVal val="ppt_y"/>
                                          </p:val>
                                        </p:tav>
                                        <p:tav tm="100000">
                                          <p:val>
                                            <p:strVal val="ppt_y+.1"/>
                                          </p:val>
                                        </p:tav>
                                      </p:tavLst>
                                    </p:anim>
                                    <p:set>
                                      <p:cBhvr>
                                        <p:cTn id="26" dur="1" fill="hold">
                                          <p:stCondLst>
                                            <p:cond delay="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26BB5AB3-01D6-D368-BFFE-CFCF976E35F9}"/>
              </a:ext>
            </a:extLst>
          </p:cNvPr>
          <p:cNvSpPr txBox="1"/>
          <p:nvPr/>
        </p:nvSpPr>
        <p:spPr>
          <a:xfrm>
            <a:off x="333985" y="2115087"/>
            <a:ext cx="5522066" cy="286232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Choose Needy Donation Kind</a:t>
            </a:r>
            <a:endParaRPr lang="ar-EG" sz="6000" dirty="0">
              <a:solidFill>
                <a:srgbClr val="FF0000"/>
              </a:solidFill>
              <a:latin typeface="Aharoni" panose="02010803020104030203" pitchFamily="2" charset="-79"/>
            </a:endParaRPr>
          </a:p>
          <a:p>
            <a:endParaRPr lang="ar-EG" sz="6000" dirty="0"/>
          </a:p>
        </p:txBody>
      </p:sp>
      <p:pic>
        <p:nvPicPr>
          <p:cNvPr id="2" name="Picture 1">
            <a:extLst>
              <a:ext uri="{FF2B5EF4-FFF2-40B4-BE49-F238E27FC236}">
                <a16:creationId xmlns:a16="http://schemas.microsoft.com/office/drawing/2014/main" id="{EA006FB6-472E-E809-BE28-989E8381B30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67332" y="97277"/>
            <a:ext cx="3269897" cy="6684952"/>
          </a:xfrm>
          <a:prstGeom prst="rect">
            <a:avLst/>
          </a:prstGeom>
          <a:noFill/>
          <a:ln>
            <a:noFill/>
          </a:ln>
        </p:spPr>
      </p:pic>
    </p:spTree>
    <p:extLst>
      <p:ext uri="{BB962C8B-B14F-4D97-AF65-F5344CB8AC3E}">
        <p14:creationId xmlns:p14="http://schemas.microsoft.com/office/powerpoint/2010/main" val="476279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4"/>
                                        </p:tgtEl>
                                      </p:cBhvr>
                                    </p:animEffect>
                                    <p:anim calcmode="lin" valueType="num">
                                      <p:cBhvr>
                                        <p:cTn id="17" dur="1000"/>
                                        <p:tgtEl>
                                          <p:spTgt spid="4"/>
                                        </p:tgtEl>
                                        <p:attrNameLst>
                                          <p:attrName>ppt_x</p:attrName>
                                        </p:attrNameLst>
                                      </p:cBhvr>
                                      <p:tavLst>
                                        <p:tav tm="0">
                                          <p:val>
                                            <p:strVal val="ppt_x"/>
                                          </p:val>
                                        </p:tav>
                                        <p:tav tm="100000">
                                          <p:val>
                                            <p:strVal val="ppt_x"/>
                                          </p:val>
                                        </p:tav>
                                      </p:tavLst>
                                    </p:anim>
                                    <p:anim calcmode="lin" valueType="num">
                                      <p:cBhvr>
                                        <p:cTn id="18" dur="1000"/>
                                        <p:tgtEl>
                                          <p:spTgt spid="4"/>
                                        </p:tgtEl>
                                        <p:attrNameLst>
                                          <p:attrName>ppt_y</p:attrName>
                                        </p:attrNameLst>
                                      </p:cBhvr>
                                      <p:tavLst>
                                        <p:tav tm="0">
                                          <p:val>
                                            <p:strVal val="ppt_y"/>
                                          </p:val>
                                        </p:tav>
                                        <p:tav tm="100000">
                                          <p:val>
                                            <p:strVal val="ppt_y+.1"/>
                                          </p:val>
                                        </p:tav>
                                      </p:tavLst>
                                    </p:anim>
                                    <p:set>
                                      <p:cBhvr>
                                        <p:cTn id="19" dur="1" fill="hold">
                                          <p:stCondLst>
                                            <p:cond delay="999"/>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26BB5AB3-01D6-D368-BFFE-CFCF976E35F9}"/>
              </a:ext>
            </a:extLst>
          </p:cNvPr>
          <p:cNvSpPr txBox="1"/>
          <p:nvPr/>
        </p:nvSpPr>
        <p:spPr>
          <a:xfrm>
            <a:off x="333985" y="2115087"/>
            <a:ext cx="5395606"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Report for a needy Person</a:t>
            </a:r>
            <a:endParaRPr lang="ar-EG" sz="6000" dirty="0"/>
          </a:p>
        </p:txBody>
      </p:sp>
      <p:pic>
        <p:nvPicPr>
          <p:cNvPr id="2" name="Picture 1">
            <a:extLst>
              <a:ext uri="{FF2B5EF4-FFF2-40B4-BE49-F238E27FC236}">
                <a16:creationId xmlns:a16="http://schemas.microsoft.com/office/drawing/2014/main" id="{464DCE0C-DD9A-9B52-DF19-4D9ECF4D29D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77063" y="137559"/>
            <a:ext cx="3219409" cy="6582882"/>
          </a:xfrm>
          <a:prstGeom prst="rect">
            <a:avLst/>
          </a:prstGeom>
          <a:noFill/>
          <a:ln>
            <a:noFill/>
          </a:ln>
        </p:spPr>
      </p:pic>
    </p:spTree>
    <p:extLst>
      <p:ext uri="{BB962C8B-B14F-4D97-AF65-F5344CB8AC3E}">
        <p14:creationId xmlns:p14="http://schemas.microsoft.com/office/powerpoint/2010/main" val="101510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4"/>
                                        </p:tgtEl>
                                      </p:cBhvr>
                                    </p:animEffect>
                                    <p:anim calcmode="lin" valueType="num">
                                      <p:cBhvr>
                                        <p:cTn id="17" dur="1000"/>
                                        <p:tgtEl>
                                          <p:spTgt spid="4"/>
                                        </p:tgtEl>
                                        <p:attrNameLst>
                                          <p:attrName>ppt_x</p:attrName>
                                        </p:attrNameLst>
                                      </p:cBhvr>
                                      <p:tavLst>
                                        <p:tav tm="0">
                                          <p:val>
                                            <p:strVal val="ppt_x"/>
                                          </p:val>
                                        </p:tav>
                                        <p:tav tm="100000">
                                          <p:val>
                                            <p:strVal val="ppt_x"/>
                                          </p:val>
                                        </p:tav>
                                      </p:tavLst>
                                    </p:anim>
                                    <p:anim calcmode="lin" valueType="num">
                                      <p:cBhvr>
                                        <p:cTn id="18" dur="1000"/>
                                        <p:tgtEl>
                                          <p:spTgt spid="4"/>
                                        </p:tgtEl>
                                        <p:attrNameLst>
                                          <p:attrName>ppt_y</p:attrName>
                                        </p:attrNameLst>
                                      </p:cBhvr>
                                      <p:tavLst>
                                        <p:tav tm="0">
                                          <p:val>
                                            <p:strVal val="ppt_y"/>
                                          </p:val>
                                        </p:tav>
                                        <p:tav tm="100000">
                                          <p:val>
                                            <p:strVal val="ppt_y+.1"/>
                                          </p:val>
                                        </p:tav>
                                      </p:tavLst>
                                    </p:anim>
                                    <p:set>
                                      <p:cBhvr>
                                        <p:cTn id="19" dur="1" fill="hold">
                                          <p:stCondLst>
                                            <p:cond delay="999"/>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26BB5AB3-01D6-D368-BFFE-CFCF976E35F9}"/>
              </a:ext>
            </a:extLst>
          </p:cNvPr>
          <p:cNvSpPr txBox="1"/>
          <p:nvPr/>
        </p:nvSpPr>
        <p:spPr>
          <a:xfrm>
            <a:off x="333985" y="2115087"/>
            <a:ext cx="5648526"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Report for personal Need</a:t>
            </a:r>
            <a:endParaRPr lang="ar-EG" sz="6000" dirty="0"/>
          </a:p>
        </p:txBody>
      </p:sp>
      <p:pic>
        <p:nvPicPr>
          <p:cNvPr id="2" name="Picture 1">
            <a:extLst>
              <a:ext uri="{FF2B5EF4-FFF2-40B4-BE49-F238E27FC236}">
                <a16:creationId xmlns:a16="http://schemas.microsoft.com/office/drawing/2014/main" id="{A165C653-17EC-610B-60D0-C4D16916A0F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09491" y="116732"/>
            <a:ext cx="3240119" cy="6624536"/>
          </a:xfrm>
          <a:prstGeom prst="rect">
            <a:avLst/>
          </a:prstGeom>
          <a:noFill/>
          <a:ln>
            <a:noFill/>
          </a:ln>
        </p:spPr>
      </p:pic>
    </p:spTree>
    <p:extLst>
      <p:ext uri="{BB962C8B-B14F-4D97-AF65-F5344CB8AC3E}">
        <p14:creationId xmlns:p14="http://schemas.microsoft.com/office/powerpoint/2010/main" val="1642783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4"/>
                                        </p:tgtEl>
                                      </p:cBhvr>
                                    </p:animEffect>
                                    <p:anim calcmode="lin" valueType="num">
                                      <p:cBhvr>
                                        <p:cTn id="17" dur="1000"/>
                                        <p:tgtEl>
                                          <p:spTgt spid="4"/>
                                        </p:tgtEl>
                                        <p:attrNameLst>
                                          <p:attrName>ppt_x</p:attrName>
                                        </p:attrNameLst>
                                      </p:cBhvr>
                                      <p:tavLst>
                                        <p:tav tm="0">
                                          <p:val>
                                            <p:strVal val="ppt_x"/>
                                          </p:val>
                                        </p:tav>
                                        <p:tav tm="100000">
                                          <p:val>
                                            <p:strVal val="ppt_x"/>
                                          </p:val>
                                        </p:tav>
                                      </p:tavLst>
                                    </p:anim>
                                    <p:anim calcmode="lin" valueType="num">
                                      <p:cBhvr>
                                        <p:cTn id="18" dur="1000"/>
                                        <p:tgtEl>
                                          <p:spTgt spid="4"/>
                                        </p:tgtEl>
                                        <p:attrNameLst>
                                          <p:attrName>ppt_y</p:attrName>
                                        </p:attrNameLst>
                                      </p:cBhvr>
                                      <p:tavLst>
                                        <p:tav tm="0">
                                          <p:val>
                                            <p:strVal val="ppt_y"/>
                                          </p:val>
                                        </p:tav>
                                        <p:tav tm="100000">
                                          <p:val>
                                            <p:strVal val="ppt_y+.1"/>
                                          </p:val>
                                        </p:tav>
                                      </p:tavLst>
                                    </p:anim>
                                    <p:set>
                                      <p:cBhvr>
                                        <p:cTn id="19" dur="1" fill="hold">
                                          <p:stCondLst>
                                            <p:cond delay="999"/>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26BB5AB3-01D6-D368-BFFE-CFCF976E35F9}"/>
              </a:ext>
            </a:extLst>
          </p:cNvPr>
          <p:cNvSpPr txBox="1"/>
          <p:nvPr/>
        </p:nvSpPr>
        <p:spPr>
          <a:xfrm>
            <a:off x="333985" y="2115087"/>
            <a:ext cx="4743853"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Volunteer Campaigns</a:t>
            </a:r>
            <a:endParaRPr lang="ar-EG" sz="6000" dirty="0"/>
          </a:p>
        </p:txBody>
      </p:sp>
      <p:pic>
        <p:nvPicPr>
          <p:cNvPr id="2" name="Picture 1">
            <a:extLst>
              <a:ext uri="{FF2B5EF4-FFF2-40B4-BE49-F238E27FC236}">
                <a16:creationId xmlns:a16="http://schemas.microsoft.com/office/drawing/2014/main" id="{FAAA73BB-72D5-B475-0BF6-27C78C3911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90553" y="159885"/>
            <a:ext cx="3198094" cy="6538230"/>
          </a:xfrm>
          <a:prstGeom prst="rect">
            <a:avLst/>
          </a:prstGeom>
          <a:noFill/>
          <a:ln>
            <a:noFill/>
          </a:ln>
        </p:spPr>
      </p:pic>
    </p:spTree>
    <p:extLst>
      <p:ext uri="{BB962C8B-B14F-4D97-AF65-F5344CB8AC3E}">
        <p14:creationId xmlns:p14="http://schemas.microsoft.com/office/powerpoint/2010/main" val="60542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4"/>
                                        </p:tgtEl>
                                      </p:cBhvr>
                                    </p:animEffect>
                                    <p:anim calcmode="lin" valueType="num">
                                      <p:cBhvr>
                                        <p:cTn id="17" dur="1000"/>
                                        <p:tgtEl>
                                          <p:spTgt spid="4"/>
                                        </p:tgtEl>
                                        <p:attrNameLst>
                                          <p:attrName>ppt_x</p:attrName>
                                        </p:attrNameLst>
                                      </p:cBhvr>
                                      <p:tavLst>
                                        <p:tav tm="0">
                                          <p:val>
                                            <p:strVal val="ppt_x"/>
                                          </p:val>
                                        </p:tav>
                                        <p:tav tm="100000">
                                          <p:val>
                                            <p:strVal val="ppt_x"/>
                                          </p:val>
                                        </p:tav>
                                      </p:tavLst>
                                    </p:anim>
                                    <p:anim calcmode="lin" valueType="num">
                                      <p:cBhvr>
                                        <p:cTn id="18" dur="1000"/>
                                        <p:tgtEl>
                                          <p:spTgt spid="4"/>
                                        </p:tgtEl>
                                        <p:attrNameLst>
                                          <p:attrName>ppt_y</p:attrName>
                                        </p:attrNameLst>
                                      </p:cBhvr>
                                      <p:tavLst>
                                        <p:tav tm="0">
                                          <p:val>
                                            <p:strVal val="ppt_y"/>
                                          </p:val>
                                        </p:tav>
                                        <p:tav tm="100000">
                                          <p:val>
                                            <p:strVal val="ppt_y+.1"/>
                                          </p:val>
                                        </p:tav>
                                      </p:tavLst>
                                    </p:anim>
                                    <p:set>
                                      <p:cBhvr>
                                        <p:cTn id="19" dur="1" fill="hold">
                                          <p:stCondLst>
                                            <p:cond delay="999"/>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26BB5AB3-01D6-D368-BFFE-CFCF976E35F9}"/>
              </a:ext>
            </a:extLst>
          </p:cNvPr>
          <p:cNvSpPr txBox="1"/>
          <p:nvPr/>
        </p:nvSpPr>
        <p:spPr>
          <a:xfrm>
            <a:off x="333985" y="2115087"/>
            <a:ext cx="3946185"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Volunteer form</a:t>
            </a:r>
            <a:endParaRPr lang="ar-EG" sz="6000" dirty="0"/>
          </a:p>
        </p:txBody>
      </p:sp>
      <p:pic>
        <p:nvPicPr>
          <p:cNvPr id="2" name="Picture 1">
            <a:extLst>
              <a:ext uri="{FF2B5EF4-FFF2-40B4-BE49-F238E27FC236}">
                <a16:creationId xmlns:a16="http://schemas.microsoft.com/office/drawing/2014/main" id="{D94AA50A-5D9C-BDB3-91ED-85A6E996960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306807" y="147401"/>
            <a:ext cx="3210050" cy="6563198"/>
          </a:xfrm>
          <a:prstGeom prst="rect">
            <a:avLst/>
          </a:prstGeom>
          <a:noFill/>
          <a:ln>
            <a:noFill/>
          </a:ln>
        </p:spPr>
      </p:pic>
    </p:spTree>
    <p:extLst>
      <p:ext uri="{BB962C8B-B14F-4D97-AF65-F5344CB8AC3E}">
        <p14:creationId xmlns:p14="http://schemas.microsoft.com/office/powerpoint/2010/main" val="2429957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4"/>
                                        </p:tgtEl>
                                      </p:cBhvr>
                                    </p:animEffect>
                                    <p:anim calcmode="lin" valueType="num">
                                      <p:cBhvr>
                                        <p:cTn id="17" dur="1000"/>
                                        <p:tgtEl>
                                          <p:spTgt spid="4"/>
                                        </p:tgtEl>
                                        <p:attrNameLst>
                                          <p:attrName>ppt_x</p:attrName>
                                        </p:attrNameLst>
                                      </p:cBhvr>
                                      <p:tavLst>
                                        <p:tav tm="0">
                                          <p:val>
                                            <p:strVal val="ppt_x"/>
                                          </p:val>
                                        </p:tav>
                                        <p:tav tm="100000">
                                          <p:val>
                                            <p:strVal val="ppt_x"/>
                                          </p:val>
                                        </p:tav>
                                      </p:tavLst>
                                    </p:anim>
                                    <p:anim calcmode="lin" valueType="num">
                                      <p:cBhvr>
                                        <p:cTn id="18" dur="1000"/>
                                        <p:tgtEl>
                                          <p:spTgt spid="4"/>
                                        </p:tgtEl>
                                        <p:attrNameLst>
                                          <p:attrName>ppt_y</p:attrName>
                                        </p:attrNameLst>
                                      </p:cBhvr>
                                      <p:tavLst>
                                        <p:tav tm="0">
                                          <p:val>
                                            <p:strVal val="ppt_y"/>
                                          </p:val>
                                        </p:tav>
                                        <p:tav tm="100000">
                                          <p:val>
                                            <p:strVal val="ppt_y+.1"/>
                                          </p:val>
                                        </p:tav>
                                      </p:tavLst>
                                    </p:anim>
                                    <p:set>
                                      <p:cBhvr>
                                        <p:cTn id="19" dur="1" fill="hold">
                                          <p:stCondLst>
                                            <p:cond delay="999"/>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26BB5AB3-01D6-D368-BFFE-CFCF976E35F9}"/>
              </a:ext>
            </a:extLst>
          </p:cNvPr>
          <p:cNvSpPr txBox="1"/>
          <p:nvPr/>
        </p:nvSpPr>
        <p:spPr>
          <a:xfrm>
            <a:off x="333985" y="2115087"/>
            <a:ext cx="4743853" cy="1015663"/>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Profile Page</a:t>
            </a:r>
            <a:endParaRPr lang="ar-EG" sz="6000" dirty="0"/>
          </a:p>
        </p:txBody>
      </p:sp>
      <p:pic>
        <p:nvPicPr>
          <p:cNvPr id="2" name="Picture 1">
            <a:extLst>
              <a:ext uri="{FF2B5EF4-FFF2-40B4-BE49-F238E27FC236}">
                <a16:creationId xmlns:a16="http://schemas.microsoft.com/office/drawing/2014/main" id="{6D1FA9F2-A919-16E2-A542-7146D14124A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03005" y="164981"/>
            <a:ext cx="3193915" cy="6530435"/>
          </a:xfrm>
          <a:prstGeom prst="rect">
            <a:avLst/>
          </a:prstGeom>
          <a:noFill/>
          <a:ln>
            <a:noFill/>
          </a:ln>
        </p:spPr>
      </p:pic>
    </p:spTree>
    <p:extLst>
      <p:ext uri="{BB962C8B-B14F-4D97-AF65-F5344CB8AC3E}">
        <p14:creationId xmlns:p14="http://schemas.microsoft.com/office/powerpoint/2010/main" val="1364747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4"/>
                                        </p:tgtEl>
                                      </p:cBhvr>
                                    </p:animEffect>
                                    <p:anim calcmode="lin" valueType="num">
                                      <p:cBhvr>
                                        <p:cTn id="17" dur="1000"/>
                                        <p:tgtEl>
                                          <p:spTgt spid="4"/>
                                        </p:tgtEl>
                                        <p:attrNameLst>
                                          <p:attrName>ppt_x</p:attrName>
                                        </p:attrNameLst>
                                      </p:cBhvr>
                                      <p:tavLst>
                                        <p:tav tm="0">
                                          <p:val>
                                            <p:strVal val="ppt_x"/>
                                          </p:val>
                                        </p:tav>
                                        <p:tav tm="100000">
                                          <p:val>
                                            <p:strVal val="ppt_x"/>
                                          </p:val>
                                        </p:tav>
                                      </p:tavLst>
                                    </p:anim>
                                    <p:anim calcmode="lin" valueType="num">
                                      <p:cBhvr>
                                        <p:cTn id="18" dur="1000"/>
                                        <p:tgtEl>
                                          <p:spTgt spid="4"/>
                                        </p:tgtEl>
                                        <p:attrNameLst>
                                          <p:attrName>ppt_y</p:attrName>
                                        </p:attrNameLst>
                                      </p:cBhvr>
                                      <p:tavLst>
                                        <p:tav tm="0">
                                          <p:val>
                                            <p:strVal val="ppt_y"/>
                                          </p:val>
                                        </p:tav>
                                        <p:tav tm="100000">
                                          <p:val>
                                            <p:strVal val="ppt_y+.1"/>
                                          </p:val>
                                        </p:tav>
                                      </p:tavLst>
                                    </p:anim>
                                    <p:set>
                                      <p:cBhvr>
                                        <p:cTn id="19" dur="1" fill="hold">
                                          <p:stCondLst>
                                            <p:cond delay="999"/>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Picture 1">
            <a:extLst>
              <a:ext uri="{FF2B5EF4-FFF2-40B4-BE49-F238E27FC236}">
                <a16:creationId xmlns:a16="http://schemas.microsoft.com/office/drawing/2014/main" id="{D083DDF5-08D6-35D4-0CDC-AC09BFE7BFF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45156" y="163629"/>
            <a:ext cx="3194151" cy="6530741"/>
          </a:xfrm>
          <a:prstGeom prst="rect">
            <a:avLst/>
          </a:prstGeom>
          <a:noFill/>
          <a:ln>
            <a:noFill/>
          </a:ln>
        </p:spPr>
      </p:pic>
      <p:sp>
        <p:nvSpPr>
          <p:cNvPr id="4" name="TextBox 3">
            <a:extLst>
              <a:ext uri="{FF2B5EF4-FFF2-40B4-BE49-F238E27FC236}">
                <a16:creationId xmlns:a16="http://schemas.microsoft.com/office/drawing/2014/main" id="{6D360DF0-DB3C-5A7E-7FBA-B999E1DD0F75}"/>
              </a:ext>
            </a:extLst>
          </p:cNvPr>
          <p:cNvSpPr txBox="1"/>
          <p:nvPr/>
        </p:nvSpPr>
        <p:spPr>
          <a:xfrm>
            <a:off x="333985" y="2115087"/>
            <a:ext cx="4743853" cy="1938992"/>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Edit Profile Page</a:t>
            </a:r>
            <a:endParaRPr lang="ar-EG" sz="6000" dirty="0"/>
          </a:p>
        </p:txBody>
      </p:sp>
    </p:spTree>
    <p:extLst>
      <p:ext uri="{BB962C8B-B14F-4D97-AF65-F5344CB8AC3E}">
        <p14:creationId xmlns:p14="http://schemas.microsoft.com/office/powerpoint/2010/main" val="1257153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4"/>
                                        </p:tgtEl>
                                      </p:cBhvr>
                                    </p:animEffect>
                                    <p:anim calcmode="lin" valueType="num">
                                      <p:cBhvr>
                                        <p:cTn id="17" dur="1000"/>
                                        <p:tgtEl>
                                          <p:spTgt spid="4"/>
                                        </p:tgtEl>
                                        <p:attrNameLst>
                                          <p:attrName>ppt_x</p:attrName>
                                        </p:attrNameLst>
                                      </p:cBhvr>
                                      <p:tavLst>
                                        <p:tav tm="0">
                                          <p:val>
                                            <p:strVal val="ppt_x"/>
                                          </p:val>
                                        </p:tav>
                                        <p:tav tm="100000">
                                          <p:val>
                                            <p:strVal val="ppt_x"/>
                                          </p:val>
                                        </p:tav>
                                      </p:tavLst>
                                    </p:anim>
                                    <p:anim calcmode="lin" valueType="num">
                                      <p:cBhvr>
                                        <p:cTn id="18" dur="1000"/>
                                        <p:tgtEl>
                                          <p:spTgt spid="4"/>
                                        </p:tgtEl>
                                        <p:attrNameLst>
                                          <p:attrName>ppt_y</p:attrName>
                                        </p:attrNameLst>
                                      </p:cBhvr>
                                      <p:tavLst>
                                        <p:tav tm="0">
                                          <p:val>
                                            <p:strVal val="ppt_y"/>
                                          </p:val>
                                        </p:tav>
                                        <p:tav tm="100000">
                                          <p:val>
                                            <p:strVal val="ppt_y+.1"/>
                                          </p:val>
                                        </p:tav>
                                      </p:tavLst>
                                    </p:anim>
                                    <p:set>
                                      <p:cBhvr>
                                        <p:cTn id="19" dur="1" fill="hold">
                                          <p:stCondLst>
                                            <p:cond delay="999"/>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Picture 1">
            <a:extLst>
              <a:ext uri="{FF2B5EF4-FFF2-40B4-BE49-F238E27FC236}">
                <a16:creationId xmlns:a16="http://schemas.microsoft.com/office/drawing/2014/main" id="{D083DDF5-08D6-35D4-0CDC-AC09BFE7BFF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bwMode="auto">
          <a:xfrm>
            <a:off x="6245156" y="164718"/>
            <a:ext cx="3194151" cy="6528563"/>
          </a:xfrm>
          <a:prstGeom prst="rect">
            <a:avLst/>
          </a:prstGeom>
          <a:noFill/>
          <a:ln>
            <a:noFill/>
          </a:ln>
        </p:spPr>
      </p:pic>
      <p:sp>
        <p:nvSpPr>
          <p:cNvPr id="4" name="TextBox 3">
            <a:extLst>
              <a:ext uri="{FF2B5EF4-FFF2-40B4-BE49-F238E27FC236}">
                <a16:creationId xmlns:a16="http://schemas.microsoft.com/office/drawing/2014/main" id="{6D360DF0-DB3C-5A7E-7FBA-B999E1DD0F75}"/>
              </a:ext>
            </a:extLst>
          </p:cNvPr>
          <p:cNvSpPr txBox="1"/>
          <p:nvPr/>
        </p:nvSpPr>
        <p:spPr>
          <a:xfrm>
            <a:off x="440990" y="2105360"/>
            <a:ext cx="3194152" cy="1015663"/>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Drawer</a:t>
            </a:r>
            <a:endParaRPr lang="ar-EG" sz="6000" dirty="0"/>
          </a:p>
        </p:txBody>
      </p:sp>
    </p:spTree>
    <p:extLst>
      <p:ext uri="{BB962C8B-B14F-4D97-AF65-F5344CB8AC3E}">
        <p14:creationId xmlns:p14="http://schemas.microsoft.com/office/powerpoint/2010/main" val="1581331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42"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grpId="1" nodeType="clickEffect">
                                  <p:stCondLst>
                                    <p:cond delay="0"/>
                                  </p:stCondLst>
                                  <p:childTnLst>
                                    <p:animEffect transition="out" filter="fade">
                                      <p:cBhvr>
                                        <p:cTn id="16" dur="1000"/>
                                        <p:tgtEl>
                                          <p:spTgt spid="4"/>
                                        </p:tgtEl>
                                      </p:cBhvr>
                                    </p:animEffect>
                                    <p:anim calcmode="lin" valueType="num">
                                      <p:cBhvr>
                                        <p:cTn id="17" dur="1000"/>
                                        <p:tgtEl>
                                          <p:spTgt spid="4"/>
                                        </p:tgtEl>
                                        <p:attrNameLst>
                                          <p:attrName>ppt_x</p:attrName>
                                        </p:attrNameLst>
                                      </p:cBhvr>
                                      <p:tavLst>
                                        <p:tav tm="0">
                                          <p:val>
                                            <p:strVal val="ppt_x"/>
                                          </p:val>
                                        </p:tav>
                                        <p:tav tm="100000">
                                          <p:val>
                                            <p:strVal val="ppt_x"/>
                                          </p:val>
                                        </p:tav>
                                      </p:tavLst>
                                    </p:anim>
                                    <p:anim calcmode="lin" valueType="num">
                                      <p:cBhvr>
                                        <p:cTn id="18" dur="1000"/>
                                        <p:tgtEl>
                                          <p:spTgt spid="4"/>
                                        </p:tgtEl>
                                        <p:attrNameLst>
                                          <p:attrName>ppt_y</p:attrName>
                                        </p:attrNameLst>
                                      </p:cBhvr>
                                      <p:tavLst>
                                        <p:tav tm="0">
                                          <p:val>
                                            <p:strVal val="ppt_y"/>
                                          </p:val>
                                        </p:tav>
                                        <p:tav tm="100000">
                                          <p:val>
                                            <p:strVal val="ppt_y+.1"/>
                                          </p:val>
                                        </p:tav>
                                      </p:tavLst>
                                    </p:anim>
                                    <p:set>
                                      <p:cBhvr>
                                        <p:cTn id="19" dur="1" fill="hold">
                                          <p:stCondLst>
                                            <p:cond delay="999"/>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1000"/>
                                        <p:tgtEl>
                                          <p:spTgt spid="2"/>
                                        </p:tgtEl>
                                      </p:cBhvr>
                                    </p:animEffect>
                                    <p:anim calcmode="lin" valueType="num">
                                      <p:cBhvr>
                                        <p:cTn id="24" dur="1000"/>
                                        <p:tgtEl>
                                          <p:spTgt spid="2"/>
                                        </p:tgtEl>
                                        <p:attrNameLst>
                                          <p:attrName>ppt_x</p:attrName>
                                        </p:attrNameLst>
                                      </p:cBhvr>
                                      <p:tavLst>
                                        <p:tav tm="0">
                                          <p:val>
                                            <p:strVal val="ppt_x"/>
                                          </p:val>
                                        </p:tav>
                                        <p:tav tm="100000">
                                          <p:val>
                                            <p:strVal val="ppt_x"/>
                                          </p:val>
                                        </p:tav>
                                      </p:tavLst>
                                    </p:anim>
                                    <p:anim calcmode="lin" valueType="num">
                                      <p:cBhvr>
                                        <p:cTn id="25" dur="1000"/>
                                        <p:tgtEl>
                                          <p:spTgt spid="2"/>
                                        </p:tgtEl>
                                        <p:attrNameLst>
                                          <p:attrName>ppt_y</p:attrName>
                                        </p:attrNameLst>
                                      </p:cBhvr>
                                      <p:tavLst>
                                        <p:tav tm="0">
                                          <p:val>
                                            <p:strVal val="ppt_y"/>
                                          </p:val>
                                        </p:tav>
                                        <p:tav tm="100000">
                                          <p:val>
                                            <p:strVal val="ppt_y+.1"/>
                                          </p:val>
                                        </p:tav>
                                      </p:tavLst>
                                    </p:anim>
                                    <p:set>
                                      <p:cBhvr>
                                        <p:cTn id="26"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ACE53E5-474B-8845-45E4-E598148E823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8219872"/>
          </a:xfrm>
          <a:prstGeom prst="rect">
            <a:avLst/>
          </a:prstGeom>
        </p:spPr>
      </p:pic>
      <p:pic>
        <p:nvPicPr>
          <p:cNvPr id="8" name="object 6">
            <a:extLst>
              <a:ext uri="{FF2B5EF4-FFF2-40B4-BE49-F238E27FC236}">
                <a16:creationId xmlns:a16="http://schemas.microsoft.com/office/drawing/2014/main" id="{9CFFAFCA-96E8-E75B-7EE2-0CEEF3B4D1D2}"/>
              </a:ext>
            </a:extLst>
          </p:cNvPr>
          <p:cNvPicPr/>
          <p:nvPr/>
        </p:nvPicPr>
        <p:blipFill>
          <a:blip r:embed="rId3" cstate="print"/>
          <a:stretch>
            <a:fillRect/>
          </a:stretch>
        </p:blipFill>
        <p:spPr>
          <a:xfrm>
            <a:off x="0" y="2072250"/>
            <a:ext cx="12192000" cy="11281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object 5">
            <a:extLst>
              <a:ext uri="{FF2B5EF4-FFF2-40B4-BE49-F238E27FC236}">
                <a16:creationId xmlns:a16="http://schemas.microsoft.com/office/drawing/2014/main" id="{657E78CA-DBCB-343B-07FA-8C98CD270C73}"/>
              </a:ext>
            </a:extLst>
          </p:cNvPr>
          <p:cNvSpPr/>
          <p:nvPr/>
        </p:nvSpPr>
        <p:spPr>
          <a:xfrm>
            <a:off x="438555" y="1381328"/>
            <a:ext cx="2625657" cy="2568102"/>
          </a:xfrm>
          <a:custGeom>
            <a:avLst/>
            <a:gdLst/>
            <a:ahLst/>
            <a:cxnLst/>
            <a:rect l="l" t="t" r="r" b="b"/>
            <a:pathLst>
              <a:path w="2339340" h="2339340">
                <a:moveTo>
                  <a:pt x="1169670" y="0"/>
                </a:moveTo>
                <a:lnTo>
                  <a:pt x="1121452" y="975"/>
                </a:lnTo>
                <a:lnTo>
                  <a:pt x="1073731" y="3877"/>
                </a:lnTo>
                <a:lnTo>
                  <a:pt x="1026544" y="8666"/>
                </a:lnTo>
                <a:lnTo>
                  <a:pt x="979929" y="15307"/>
                </a:lnTo>
                <a:lnTo>
                  <a:pt x="933924" y="23761"/>
                </a:lnTo>
                <a:lnTo>
                  <a:pt x="888565" y="33990"/>
                </a:lnTo>
                <a:lnTo>
                  <a:pt x="843892" y="45957"/>
                </a:lnTo>
                <a:lnTo>
                  <a:pt x="799941" y="59624"/>
                </a:lnTo>
                <a:lnTo>
                  <a:pt x="756750" y="74955"/>
                </a:lnTo>
                <a:lnTo>
                  <a:pt x="714357" y="91910"/>
                </a:lnTo>
                <a:lnTo>
                  <a:pt x="672798" y="110452"/>
                </a:lnTo>
                <a:lnTo>
                  <a:pt x="632113" y="130545"/>
                </a:lnTo>
                <a:lnTo>
                  <a:pt x="592338" y="152150"/>
                </a:lnTo>
                <a:lnTo>
                  <a:pt x="553511" y="175229"/>
                </a:lnTo>
                <a:lnTo>
                  <a:pt x="515670" y="199745"/>
                </a:lnTo>
                <a:lnTo>
                  <a:pt x="478852" y="225661"/>
                </a:lnTo>
                <a:lnTo>
                  <a:pt x="443096" y="252939"/>
                </a:lnTo>
                <a:lnTo>
                  <a:pt x="408437" y="281541"/>
                </a:lnTo>
                <a:lnTo>
                  <a:pt x="374915" y="311429"/>
                </a:lnTo>
                <a:lnTo>
                  <a:pt x="342566" y="342566"/>
                </a:lnTo>
                <a:lnTo>
                  <a:pt x="311429" y="374915"/>
                </a:lnTo>
                <a:lnTo>
                  <a:pt x="281541" y="408437"/>
                </a:lnTo>
                <a:lnTo>
                  <a:pt x="252939" y="443096"/>
                </a:lnTo>
                <a:lnTo>
                  <a:pt x="225661" y="478852"/>
                </a:lnTo>
                <a:lnTo>
                  <a:pt x="199745" y="515670"/>
                </a:lnTo>
                <a:lnTo>
                  <a:pt x="175229" y="553511"/>
                </a:lnTo>
                <a:lnTo>
                  <a:pt x="152150" y="592338"/>
                </a:lnTo>
                <a:lnTo>
                  <a:pt x="130545" y="632113"/>
                </a:lnTo>
                <a:lnTo>
                  <a:pt x="110452" y="672798"/>
                </a:lnTo>
                <a:lnTo>
                  <a:pt x="91910" y="714357"/>
                </a:lnTo>
                <a:lnTo>
                  <a:pt x="74955" y="756750"/>
                </a:lnTo>
                <a:lnTo>
                  <a:pt x="59624" y="799941"/>
                </a:lnTo>
                <a:lnTo>
                  <a:pt x="45957" y="843892"/>
                </a:lnTo>
                <a:lnTo>
                  <a:pt x="33990" y="888565"/>
                </a:lnTo>
                <a:lnTo>
                  <a:pt x="23761" y="933924"/>
                </a:lnTo>
                <a:lnTo>
                  <a:pt x="15307" y="979929"/>
                </a:lnTo>
                <a:lnTo>
                  <a:pt x="8666" y="1026544"/>
                </a:lnTo>
                <a:lnTo>
                  <a:pt x="3877" y="1073731"/>
                </a:lnTo>
                <a:lnTo>
                  <a:pt x="975" y="1121452"/>
                </a:lnTo>
                <a:lnTo>
                  <a:pt x="0" y="1169670"/>
                </a:lnTo>
                <a:lnTo>
                  <a:pt x="975" y="1217887"/>
                </a:lnTo>
                <a:lnTo>
                  <a:pt x="3877" y="1265608"/>
                </a:lnTo>
                <a:lnTo>
                  <a:pt x="8666" y="1312795"/>
                </a:lnTo>
                <a:lnTo>
                  <a:pt x="15307" y="1359410"/>
                </a:lnTo>
                <a:lnTo>
                  <a:pt x="23761" y="1405415"/>
                </a:lnTo>
                <a:lnTo>
                  <a:pt x="33990" y="1450774"/>
                </a:lnTo>
                <a:lnTo>
                  <a:pt x="45957" y="1495447"/>
                </a:lnTo>
                <a:lnTo>
                  <a:pt x="59624" y="1539398"/>
                </a:lnTo>
                <a:lnTo>
                  <a:pt x="74955" y="1582589"/>
                </a:lnTo>
                <a:lnTo>
                  <a:pt x="91910" y="1624982"/>
                </a:lnTo>
                <a:lnTo>
                  <a:pt x="110452" y="1666541"/>
                </a:lnTo>
                <a:lnTo>
                  <a:pt x="130545" y="1707226"/>
                </a:lnTo>
                <a:lnTo>
                  <a:pt x="152150" y="1747001"/>
                </a:lnTo>
                <a:lnTo>
                  <a:pt x="175229" y="1785828"/>
                </a:lnTo>
                <a:lnTo>
                  <a:pt x="199745" y="1823669"/>
                </a:lnTo>
                <a:lnTo>
                  <a:pt x="225661" y="1860487"/>
                </a:lnTo>
                <a:lnTo>
                  <a:pt x="252939" y="1896243"/>
                </a:lnTo>
                <a:lnTo>
                  <a:pt x="281541" y="1930902"/>
                </a:lnTo>
                <a:lnTo>
                  <a:pt x="311429" y="1964424"/>
                </a:lnTo>
                <a:lnTo>
                  <a:pt x="342566" y="1996773"/>
                </a:lnTo>
                <a:lnTo>
                  <a:pt x="374915" y="2027910"/>
                </a:lnTo>
                <a:lnTo>
                  <a:pt x="408437" y="2057798"/>
                </a:lnTo>
                <a:lnTo>
                  <a:pt x="443096" y="2086400"/>
                </a:lnTo>
                <a:lnTo>
                  <a:pt x="478852" y="2113678"/>
                </a:lnTo>
                <a:lnTo>
                  <a:pt x="515670" y="2139594"/>
                </a:lnTo>
                <a:lnTo>
                  <a:pt x="553511" y="2164110"/>
                </a:lnTo>
                <a:lnTo>
                  <a:pt x="592338" y="2187189"/>
                </a:lnTo>
                <a:lnTo>
                  <a:pt x="632113" y="2208794"/>
                </a:lnTo>
                <a:lnTo>
                  <a:pt x="672798" y="2228887"/>
                </a:lnTo>
                <a:lnTo>
                  <a:pt x="714357" y="2247429"/>
                </a:lnTo>
                <a:lnTo>
                  <a:pt x="756750" y="2264384"/>
                </a:lnTo>
                <a:lnTo>
                  <a:pt x="799941" y="2279715"/>
                </a:lnTo>
                <a:lnTo>
                  <a:pt x="843892" y="2293382"/>
                </a:lnTo>
                <a:lnTo>
                  <a:pt x="888565" y="2305349"/>
                </a:lnTo>
                <a:lnTo>
                  <a:pt x="933924" y="2315578"/>
                </a:lnTo>
                <a:lnTo>
                  <a:pt x="979929" y="2324032"/>
                </a:lnTo>
                <a:lnTo>
                  <a:pt x="1026544" y="2330673"/>
                </a:lnTo>
                <a:lnTo>
                  <a:pt x="1073731" y="2335462"/>
                </a:lnTo>
                <a:lnTo>
                  <a:pt x="1121452" y="2338364"/>
                </a:lnTo>
                <a:lnTo>
                  <a:pt x="1169670" y="2339340"/>
                </a:lnTo>
                <a:lnTo>
                  <a:pt x="1217887" y="2338364"/>
                </a:lnTo>
                <a:lnTo>
                  <a:pt x="1265608" y="2335462"/>
                </a:lnTo>
                <a:lnTo>
                  <a:pt x="1312795" y="2330673"/>
                </a:lnTo>
                <a:lnTo>
                  <a:pt x="1359410" y="2324032"/>
                </a:lnTo>
                <a:lnTo>
                  <a:pt x="1405415" y="2315578"/>
                </a:lnTo>
                <a:lnTo>
                  <a:pt x="1450774" y="2305349"/>
                </a:lnTo>
                <a:lnTo>
                  <a:pt x="1495447" y="2293382"/>
                </a:lnTo>
                <a:lnTo>
                  <a:pt x="1539398" y="2279715"/>
                </a:lnTo>
                <a:lnTo>
                  <a:pt x="1582589" y="2264384"/>
                </a:lnTo>
                <a:lnTo>
                  <a:pt x="1624982" y="2247429"/>
                </a:lnTo>
                <a:lnTo>
                  <a:pt x="1666541" y="2228887"/>
                </a:lnTo>
                <a:lnTo>
                  <a:pt x="1707226" y="2208794"/>
                </a:lnTo>
                <a:lnTo>
                  <a:pt x="1747001" y="2187189"/>
                </a:lnTo>
                <a:lnTo>
                  <a:pt x="1785828" y="2164110"/>
                </a:lnTo>
                <a:lnTo>
                  <a:pt x="1823669" y="2139594"/>
                </a:lnTo>
                <a:lnTo>
                  <a:pt x="1860487" y="2113678"/>
                </a:lnTo>
                <a:lnTo>
                  <a:pt x="1896243" y="2086400"/>
                </a:lnTo>
                <a:lnTo>
                  <a:pt x="1930902" y="2057798"/>
                </a:lnTo>
                <a:lnTo>
                  <a:pt x="1964424" y="2027910"/>
                </a:lnTo>
                <a:lnTo>
                  <a:pt x="1996773" y="1996773"/>
                </a:lnTo>
                <a:lnTo>
                  <a:pt x="2027910" y="1964424"/>
                </a:lnTo>
                <a:lnTo>
                  <a:pt x="2057798" y="1930902"/>
                </a:lnTo>
                <a:lnTo>
                  <a:pt x="2086400" y="1896243"/>
                </a:lnTo>
                <a:lnTo>
                  <a:pt x="2113678" y="1860487"/>
                </a:lnTo>
                <a:lnTo>
                  <a:pt x="2139594" y="1823669"/>
                </a:lnTo>
                <a:lnTo>
                  <a:pt x="2164110" y="1785828"/>
                </a:lnTo>
                <a:lnTo>
                  <a:pt x="2187189" y="1747001"/>
                </a:lnTo>
                <a:lnTo>
                  <a:pt x="2208794" y="1707226"/>
                </a:lnTo>
                <a:lnTo>
                  <a:pt x="2228887" y="1666541"/>
                </a:lnTo>
                <a:lnTo>
                  <a:pt x="2247429" y="1624982"/>
                </a:lnTo>
                <a:lnTo>
                  <a:pt x="2264384" y="1582589"/>
                </a:lnTo>
                <a:lnTo>
                  <a:pt x="2279715" y="1539398"/>
                </a:lnTo>
                <a:lnTo>
                  <a:pt x="2293382" y="1495447"/>
                </a:lnTo>
                <a:lnTo>
                  <a:pt x="2305349" y="1450774"/>
                </a:lnTo>
                <a:lnTo>
                  <a:pt x="2315578" y="1405415"/>
                </a:lnTo>
                <a:lnTo>
                  <a:pt x="2324032" y="1359410"/>
                </a:lnTo>
                <a:lnTo>
                  <a:pt x="2330673" y="1312795"/>
                </a:lnTo>
                <a:lnTo>
                  <a:pt x="2335462" y="1265608"/>
                </a:lnTo>
                <a:lnTo>
                  <a:pt x="2338364" y="1217887"/>
                </a:lnTo>
                <a:lnTo>
                  <a:pt x="2339340" y="1169670"/>
                </a:lnTo>
                <a:lnTo>
                  <a:pt x="2338364" y="1121452"/>
                </a:lnTo>
                <a:lnTo>
                  <a:pt x="2335462" y="1073731"/>
                </a:lnTo>
                <a:lnTo>
                  <a:pt x="2330673" y="1026544"/>
                </a:lnTo>
                <a:lnTo>
                  <a:pt x="2324032" y="979929"/>
                </a:lnTo>
                <a:lnTo>
                  <a:pt x="2315578" y="933924"/>
                </a:lnTo>
                <a:lnTo>
                  <a:pt x="2305349" y="888565"/>
                </a:lnTo>
                <a:lnTo>
                  <a:pt x="2293382" y="843892"/>
                </a:lnTo>
                <a:lnTo>
                  <a:pt x="2279715" y="799941"/>
                </a:lnTo>
                <a:lnTo>
                  <a:pt x="2264384" y="756750"/>
                </a:lnTo>
                <a:lnTo>
                  <a:pt x="2247429" y="714357"/>
                </a:lnTo>
                <a:lnTo>
                  <a:pt x="2228887" y="672798"/>
                </a:lnTo>
                <a:lnTo>
                  <a:pt x="2208794" y="632113"/>
                </a:lnTo>
                <a:lnTo>
                  <a:pt x="2187189" y="592338"/>
                </a:lnTo>
                <a:lnTo>
                  <a:pt x="2164110" y="553511"/>
                </a:lnTo>
                <a:lnTo>
                  <a:pt x="2139594" y="515670"/>
                </a:lnTo>
                <a:lnTo>
                  <a:pt x="2113678" y="478852"/>
                </a:lnTo>
                <a:lnTo>
                  <a:pt x="2086400" y="443096"/>
                </a:lnTo>
                <a:lnTo>
                  <a:pt x="2057798" y="408437"/>
                </a:lnTo>
                <a:lnTo>
                  <a:pt x="2027910" y="374915"/>
                </a:lnTo>
                <a:lnTo>
                  <a:pt x="1996773" y="342566"/>
                </a:lnTo>
                <a:lnTo>
                  <a:pt x="1964424" y="311429"/>
                </a:lnTo>
                <a:lnTo>
                  <a:pt x="1930902" y="281541"/>
                </a:lnTo>
                <a:lnTo>
                  <a:pt x="1896243" y="252939"/>
                </a:lnTo>
                <a:lnTo>
                  <a:pt x="1860487" y="225661"/>
                </a:lnTo>
                <a:lnTo>
                  <a:pt x="1823669" y="199745"/>
                </a:lnTo>
                <a:lnTo>
                  <a:pt x="1785828" y="175229"/>
                </a:lnTo>
                <a:lnTo>
                  <a:pt x="1747001" y="152150"/>
                </a:lnTo>
                <a:lnTo>
                  <a:pt x="1707226" y="130545"/>
                </a:lnTo>
                <a:lnTo>
                  <a:pt x="1666541" y="110452"/>
                </a:lnTo>
                <a:lnTo>
                  <a:pt x="1624982" y="91910"/>
                </a:lnTo>
                <a:lnTo>
                  <a:pt x="1582589" y="74955"/>
                </a:lnTo>
                <a:lnTo>
                  <a:pt x="1539398" y="59624"/>
                </a:lnTo>
                <a:lnTo>
                  <a:pt x="1495447" y="45957"/>
                </a:lnTo>
                <a:lnTo>
                  <a:pt x="1450774" y="33990"/>
                </a:lnTo>
                <a:lnTo>
                  <a:pt x="1405415" y="23761"/>
                </a:lnTo>
                <a:lnTo>
                  <a:pt x="1359410" y="15307"/>
                </a:lnTo>
                <a:lnTo>
                  <a:pt x="1312795" y="8666"/>
                </a:lnTo>
                <a:lnTo>
                  <a:pt x="1265608" y="3877"/>
                </a:lnTo>
                <a:lnTo>
                  <a:pt x="1217887" y="975"/>
                </a:lnTo>
                <a:lnTo>
                  <a:pt x="1169670" y="0"/>
                </a:lnTo>
                <a:close/>
              </a:path>
            </a:pathLst>
          </a:custGeom>
          <a:solidFill>
            <a:srgbClr val="FFFFFF"/>
          </a:solidFill>
        </p:spPr>
        <p:txBody>
          <a:bodyPr wrap="square" lIns="0" tIns="0" rIns="0" bIns="0" rtlCol="0"/>
          <a:lstStyle/>
          <a:p>
            <a:endParaRPr/>
          </a:p>
        </p:txBody>
      </p:sp>
      <p:sp>
        <p:nvSpPr>
          <p:cNvPr id="10" name="object 7">
            <a:extLst>
              <a:ext uri="{FF2B5EF4-FFF2-40B4-BE49-F238E27FC236}">
                <a16:creationId xmlns:a16="http://schemas.microsoft.com/office/drawing/2014/main" id="{C11DD68D-D5CD-EBF9-95F9-04E6C9E510F0}"/>
              </a:ext>
            </a:extLst>
          </p:cNvPr>
          <p:cNvSpPr/>
          <p:nvPr/>
        </p:nvSpPr>
        <p:spPr>
          <a:xfrm>
            <a:off x="516380" y="1478607"/>
            <a:ext cx="2470554" cy="2383978"/>
          </a:xfrm>
          <a:custGeom>
            <a:avLst/>
            <a:gdLst/>
            <a:ahLst/>
            <a:cxnLst/>
            <a:rect l="l" t="t" r="r" b="b"/>
            <a:pathLst>
              <a:path w="1932939" h="1932939">
                <a:moveTo>
                  <a:pt x="966216" y="0"/>
                </a:moveTo>
                <a:lnTo>
                  <a:pt x="917989" y="1182"/>
                </a:lnTo>
                <a:lnTo>
                  <a:pt x="870375" y="4692"/>
                </a:lnTo>
                <a:lnTo>
                  <a:pt x="823429" y="10475"/>
                </a:lnTo>
                <a:lnTo>
                  <a:pt x="777206" y="18475"/>
                </a:lnTo>
                <a:lnTo>
                  <a:pt x="731761" y="28637"/>
                </a:lnTo>
                <a:lnTo>
                  <a:pt x="687149" y="40906"/>
                </a:lnTo>
                <a:lnTo>
                  <a:pt x="643427" y="55226"/>
                </a:lnTo>
                <a:lnTo>
                  <a:pt x="600649" y="71541"/>
                </a:lnTo>
                <a:lnTo>
                  <a:pt x="558871" y="89798"/>
                </a:lnTo>
                <a:lnTo>
                  <a:pt x="518148" y="109939"/>
                </a:lnTo>
                <a:lnTo>
                  <a:pt x="478536" y="131910"/>
                </a:lnTo>
                <a:lnTo>
                  <a:pt x="440089" y="155656"/>
                </a:lnTo>
                <a:lnTo>
                  <a:pt x="402863" y="181121"/>
                </a:lnTo>
                <a:lnTo>
                  <a:pt x="366913" y="208249"/>
                </a:lnTo>
                <a:lnTo>
                  <a:pt x="332296" y="236987"/>
                </a:lnTo>
                <a:lnTo>
                  <a:pt x="299065" y="267277"/>
                </a:lnTo>
                <a:lnTo>
                  <a:pt x="267277" y="299065"/>
                </a:lnTo>
                <a:lnTo>
                  <a:pt x="236987" y="332296"/>
                </a:lnTo>
                <a:lnTo>
                  <a:pt x="208249" y="366913"/>
                </a:lnTo>
                <a:lnTo>
                  <a:pt x="181121" y="402863"/>
                </a:lnTo>
                <a:lnTo>
                  <a:pt x="155656" y="440089"/>
                </a:lnTo>
                <a:lnTo>
                  <a:pt x="131910" y="478536"/>
                </a:lnTo>
                <a:lnTo>
                  <a:pt x="109939" y="518148"/>
                </a:lnTo>
                <a:lnTo>
                  <a:pt x="89798" y="558871"/>
                </a:lnTo>
                <a:lnTo>
                  <a:pt x="71541" y="600649"/>
                </a:lnTo>
                <a:lnTo>
                  <a:pt x="55226" y="643427"/>
                </a:lnTo>
                <a:lnTo>
                  <a:pt x="40906" y="687149"/>
                </a:lnTo>
                <a:lnTo>
                  <a:pt x="28637" y="731761"/>
                </a:lnTo>
                <a:lnTo>
                  <a:pt x="18475" y="777206"/>
                </a:lnTo>
                <a:lnTo>
                  <a:pt x="10475" y="823429"/>
                </a:lnTo>
                <a:lnTo>
                  <a:pt x="4692" y="870375"/>
                </a:lnTo>
                <a:lnTo>
                  <a:pt x="1182" y="917989"/>
                </a:lnTo>
                <a:lnTo>
                  <a:pt x="0" y="966216"/>
                </a:lnTo>
                <a:lnTo>
                  <a:pt x="1182" y="1014442"/>
                </a:lnTo>
                <a:lnTo>
                  <a:pt x="4692" y="1062056"/>
                </a:lnTo>
                <a:lnTo>
                  <a:pt x="10475" y="1109002"/>
                </a:lnTo>
                <a:lnTo>
                  <a:pt x="18475" y="1155225"/>
                </a:lnTo>
                <a:lnTo>
                  <a:pt x="28637" y="1200670"/>
                </a:lnTo>
                <a:lnTo>
                  <a:pt x="40906" y="1245282"/>
                </a:lnTo>
                <a:lnTo>
                  <a:pt x="55226" y="1289004"/>
                </a:lnTo>
                <a:lnTo>
                  <a:pt x="71541" y="1331782"/>
                </a:lnTo>
                <a:lnTo>
                  <a:pt x="89798" y="1373560"/>
                </a:lnTo>
                <a:lnTo>
                  <a:pt x="109939" y="1414283"/>
                </a:lnTo>
                <a:lnTo>
                  <a:pt x="131910" y="1453895"/>
                </a:lnTo>
                <a:lnTo>
                  <a:pt x="155656" y="1492342"/>
                </a:lnTo>
                <a:lnTo>
                  <a:pt x="181121" y="1529568"/>
                </a:lnTo>
                <a:lnTo>
                  <a:pt x="208249" y="1565518"/>
                </a:lnTo>
                <a:lnTo>
                  <a:pt x="236987" y="1600135"/>
                </a:lnTo>
                <a:lnTo>
                  <a:pt x="267277" y="1633366"/>
                </a:lnTo>
                <a:lnTo>
                  <a:pt x="299065" y="1665154"/>
                </a:lnTo>
                <a:lnTo>
                  <a:pt x="332296" y="1695444"/>
                </a:lnTo>
                <a:lnTo>
                  <a:pt x="366913" y="1724182"/>
                </a:lnTo>
                <a:lnTo>
                  <a:pt x="402863" y="1751310"/>
                </a:lnTo>
                <a:lnTo>
                  <a:pt x="440089" y="1776775"/>
                </a:lnTo>
                <a:lnTo>
                  <a:pt x="478535" y="1800521"/>
                </a:lnTo>
                <a:lnTo>
                  <a:pt x="518148" y="1822492"/>
                </a:lnTo>
                <a:lnTo>
                  <a:pt x="558871" y="1842633"/>
                </a:lnTo>
                <a:lnTo>
                  <a:pt x="600649" y="1860890"/>
                </a:lnTo>
                <a:lnTo>
                  <a:pt x="643427" y="1877205"/>
                </a:lnTo>
                <a:lnTo>
                  <a:pt x="687149" y="1891525"/>
                </a:lnTo>
                <a:lnTo>
                  <a:pt x="731761" y="1903794"/>
                </a:lnTo>
                <a:lnTo>
                  <a:pt x="777206" y="1913956"/>
                </a:lnTo>
                <a:lnTo>
                  <a:pt x="823429" y="1921956"/>
                </a:lnTo>
                <a:lnTo>
                  <a:pt x="870375" y="1927739"/>
                </a:lnTo>
                <a:lnTo>
                  <a:pt x="917989" y="1931249"/>
                </a:lnTo>
                <a:lnTo>
                  <a:pt x="966216" y="1932432"/>
                </a:lnTo>
                <a:lnTo>
                  <a:pt x="1014442" y="1931249"/>
                </a:lnTo>
                <a:lnTo>
                  <a:pt x="1062056" y="1927739"/>
                </a:lnTo>
                <a:lnTo>
                  <a:pt x="1109002" y="1921956"/>
                </a:lnTo>
                <a:lnTo>
                  <a:pt x="1155225" y="1913956"/>
                </a:lnTo>
                <a:lnTo>
                  <a:pt x="1200670" y="1903794"/>
                </a:lnTo>
                <a:lnTo>
                  <a:pt x="1245282" y="1891525"/>
                </a:lnTo>
                <a:lnTo>
                  <a:pt x="1289004" y="1877205"/>
                </a:lnTo>
                <a:lnTo>
                  <a:pt x="1331782" y="1860890"/>
                </a:lnTo>
                <a:lnTo>
                  <a:pt x="1373560" y="1842633"/>
                </a:lnTo>
                <a:lnTo>
                  <a:pt x="1414283" y="1822492"/>
                </a:lnTo>
                <a:lnTo>
                  <a:pt x="1453896" y="1800521"/>
                </a:lnTo>
                <a:lnTo>
                  <a:pt x="1492342" y="1776775"/>
                </a:lnTo>
                <a:lnTo>
                  <a:pt x="1529568" y="1751310"/>
                </a:lnTo>
                <a:lnTo>
                  <a:pt x="1565518" y="1724182"/>
                </a:lnTo>
                <a:lnTo>
                  <a:pt x="1600135" y="1695444"/>
                </a:lnTo>
                <a:lnTo>
                  <a:pt x="1633366" y="1665154"/>
                </a:lnTo>
                <a:lnTo>
                  <a:pt x="1665154" y="1633366"/>
                </a:lnTo>
                <a:lnTo>
                  <a:pt x="1695444" y="1600135"/>
                </a:lnTo>
                <a:lnTo>
                  <a:pt x="1724182" y="1565518"/>
                </a:lnTo>
                <a:lnTo>
                  <a:pt x="1751310" y="1529568"/>
                </a:lnTo>
                <a:lnTo>
                  <a:pt x="1776775" y="1492342"/>
                </a:lnTo>
                <a:lnTo>
                  <a:pt x="1800521" y="1453896"/>
                </a:lnTo>
                <a:lnTo>
                  <a:pt x="1822492" y="1414283"/>
                </a:lnTo>
                <a:lnTo>
                  <a:pt x="1842633" y="1373560"/>
                </a:lnTo>
                <a:lnTo>
                  <a:pt x="1860890" y="1331782"/>
                </a:lnTo>
                <a:lnTo>
                  <a:pt x="1877205" y="1289004"/>
                </a:lnTo>
                <a:lnTo>
                  <a:pt x="1891525" y="1245282"/>
                </a:lnTo>
                <a:lnTo>
                  <a:pt x="1903794" y="1200670"/>
                </a:lnTo>
                <a:lnTo>
                  <a:pt x="1913956" y="1155225"/>
                </a:lnTo>
                <a:lnTo>
                  <a:pt x="1921956" y="1109002"/>
                </a:lnTo>
                <a:lnTo>
                  <a:pt x="1927739" y="1062056"/>
                </a:lnTo>
                <a:lnTo>
                  <a:pt x="1931249" y="1014442"/>
                </a:lnTo>
                <a:lnTo>
                  <a:pt x="1932432" y="966216"/>
                </a:lnTo>
                <a:lnTo>
                  <a:pt x="1931249" y="917989"/>
                </a:lnTo>
                <a:lnTo>
                  <a:pt x="1927739" y="870375"/>
                </a:lnTo>
                <a:lnTo>
                  <a:pt x="1921956" y="823429"/>
                </a:lnTo>
                <a:lnTo>
                  <a:pt x="1913956" y="777206"/>
                </a:lnTo>
                <a:lnTo>
                  <a:pt x="1903794" y="731761"/>
                </a:lnTo>
                <a:lnTo>
                  <a:pt x="1891525" y="687149"/>
                </a:lnTo>
                <a:lnTo>
                  <a:pt x="1877205" y="643427"/>
                </a:lnTo>
                <a:lnTo>
                  <a:pt x="1860890" y="600649"/>
                </a:lnTo>
                <a:lnTo>
                  <a:pt x="1842633" y="558871"/>
                </a:lnTo>
                <a:lnTo>
                  <a:pt x="1822492" y="518148"/>
                </a:lnTo>
                <a:lnTo>
                  <a:pt x="1800521" y="478536"/>
                </a:lnTo>
                <a:lnTo>
                  <a:pt x="1776775" y="440089"/>
                </a:lnTo>
                <a:lnTo>
                  <a:pt x="1751310" y="402863"/>
                </a:lnTo>
                <a:lnTo>
                  <a:pt x="1724182" y="366913"/>
                </a:lnTo>
                <a:lnTo>
                  <a:pt x="1695444" y="332296"/>
                </a:lnTo>
                <a:lnTo>
                  <a:pt x="1665154" y="299065"/>
                </a:lnTo>
                <a:lnTo>
                  <a:pt x="1633366" y="267277"/>
                </a:lnTo>
                <a:lnTo>
                  <a:pt x="1600135" y="236987"/>
                </a:lnTo>
                <a:lnTo>
                  <a:pt x="1565518" y="208249"/>
                </a:lnTo>
                <a:lnTo>
                  <a:pt x="1529568" y="181121"/>
                </a:lnTo>
                <a:lnTo>
                  <a:pt x="1492342" y="155656"/>
                </a:lnTo>
                <a:lnTo>
                  <a:pt x="1453895" y="131910"/>
                </a:lnTo>
                <a:lnTo>
                  <a:pt x="1414283" y="109939"/>
                </a:lnTo>
                <a:lnTo>
                  <a:pt x="1373560" y="89798"/>
                </a:lnTo>
                <a:lnTo>
                  <a:pt x="1331782" y="71541"/>
                </a:lnTo>
                <a:lnTo>
                  <a:pt x="1289004" y="55226"/>
                </a:lnTo>
                <a:lnTo>
                  <a:pt x="1245282" y="40906"/>
                </a:lnTo>
                <a:lnTo>
                  <a:pt x="1200670" y="28637"/>
                </a:lnTo>
                <a:lnTo>
                  <a:pt x="1155225" y="18475"/>
                </a:lnTo>
                <a:lnTo>
                  <a:pt x="1109002" y="10475"/>
                </a:lnTo>
                <a:lnTo>
                  <a:pt x="1062056" y="4692"/>
                </a:lnTo>
                <a:lnTo>
                  <a:pt x="1014442" y="1182"/>
                </a:lnTo>
                <a:lnTo>
                  <a:pt x="966216" y="0"/>
                </a:lnTo>
                <a:close/>
              </a:path>
            </a:pathLst>
          </a:custGeom>
          <a:solidFill>
            <a:srgbClr val="F1F1F1"/>
          </a:solidFill>
        </p:spPr>
        <p:txBody>
          <a:bodyPr wrap="square" lIns="0" tIns="0" rIns="0" bIns="0" rtlCol="0"/>
          <a:lstStyle/>
          <a:p>
            <a:endParaRPr dirty="0"/>
          </a:p>
        </p:txBody>
      </p:sp>
      <p:sp>
        <p:nvSpPr>
          <p:cNvPr id="11" name="TextBox 10">
            <a:extLst>
              <a:ext uri="{FF2B5EF4-FFF2-40B4-BE49-F238E27FC236}">
                <a16:creationId xmlns:a16="http://schemas.microsoft.com/office/drawing/2014/main" id="{E4939079-0F0E-6530-2AB3-ACC7BD683BD3}"/>
              </a:ext>
            </a:extLst>
          </p:cNvPr>
          <p:cNvSpPr txBox="1"/>
          <p:nvPr/>
        </p:nvSpPr>
        <p:spPr>
          <a:xfrm>
            <a:off x="556921" y="2311436"/>
            <a:ext cx="3081224" cy="523220"/>
          </a:xfrm>
          <a:prstGeom prst="rect">
            <a:avLst/>
          </a:prstGeom>
          <a:noFill/>
        </p:spPr>
        <p:txBody>
          <a:bodyPr wrap="square" rtlCol="1">
            <a:spAutoFit/>
          </a:bodyPr>
          <a:lstStyle/>
          <a:p>
            <a:r>
              <a:rPr lang="en-US" sz="2800" dirty="0">
                <a:latin typeface="Arial Rounded MT Bold" panose="020F0704030504030204" pitchFamily="34" charset="0"/>
              </a:rPr>
              <a:t>Introduction</a:t>
            </a:r>
            <a:endParaRPr lang="ar-EG" sz="2800" dirty="0">
              <a:latin typeface="Arial Rounded MT Bold" panose="020F0704030504030204" pitchFamily="34" charset="0"/>
            </a:endParaRPr>
          </a:p>
        </p:txBody>
      </p:sp>
    </p:spTree>
    <p:extLst>
      <p:ext uri="{BB962C8B-B14F-4D97-AF65-F5344CB8AC3E}">
        <p14:creationId xmlns:p14="http://schemas.microsoft.com/office/powerpoint/2010/main" val="315159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DB0F5979-6AD8-2E57-EB3E-7097328E7BF1}"/>
              </a:ext>
            </a:extLst>
          </p:cNvPr>
          <p:cNvSpPr txBox="1"/>
          <p:nvPr/>
        </p:nvSpPr>
        <p:spPr>
          <a:xfrm>
            <a:off x="2443264" y="1420239"/>
            <a:ext cx="7305472" cy="1569660"/>
          </a:xfrm>
          <a:prstGeom prst="rect">
            <a:avLst/>
          </a:prstGeom>
          <a:noFill/>
          <a:ln>
            <a:noFill/>
          </a:ln>
          <a:effectLst>
            <a:glow rad="228600">
              <a:schemeClr val="accent1">
                <a:satMod val="175000"/>
                <a:alpha val="40000"/>
              </a:schemeClr>
            </a:glow>
            <a:outerShdw blurRad="50800" dist="38100" dir="18900000" algn="bl" rotWithShape="0">
              <a:prstClr val="black">
                <a:alpha val="40000"/>
              </a:prstClr>
            </a:outerShdw>
            <a:reflection blurRad="6350" stA="50000" endA="300" endPos="55000" dir="5400000" sy="-100000" algn="bl" rotWithShape="0"/>
          </a:effectLst>
          <a:scene3d>
            <a:camera prst="orthographicFront"/>
            <a:lightRig rig="threePt" dir="t"/>
          </a:scene3d>
          <a:sp3d>
            <a:bevelT w="139700" h="139700" prst="divot"/>
          </a:sp3d>
        </p:spPr>
        <p:txBody>
          <a:bodyPr wrap="square" rtlCol="1">
            <a:spAutoFit/>
          </a:bodyPr>
          <a:lstStyle/>
          <a:p>
            <a:r>
              <a:rPr lang="en-US" sz="9600" dirty="0">
                <a:latin typeface="Segoe Print" panose="02000600000000000000" pitchFamily="2" charset="0"/>
              </a:rPr>
              <a:t>Thank You</a:t>
            </a:r>
            <a:endParaRPr lang="ar-EG" sz="9600" dirty="0">
              <a:latin typeface="Segoe Print" panose="02000600000000000000" pitchFamily="2" charset="0"/>
            </a:endParaRPr>
          </a:p>
        </p:txBody>
      </p:sp>
      <p:sp>
        <p:nvSpPr>
          <p:cNvPr id="4" name="TextBox 3">
            <a:extLst>
              <a:ext uri="{FF2B5EF4-FFF2-40B4-BE49-F238E27FC236}">
                <a16:creationId xmlns:a16="http://schemas.microsoft.com/office/drawing/2014/main" id="{E3C1DEEC-DD94-6893-CABD-565E50C767BB}"/>
              </a:ext>
            </a:extLst>
          </p:cNvPr>
          <p:cNvSpPr txBox="1"/>
          <p:nvPr/>
        </p:nvSpPr>
        <p:spPr>
          <a:xfrm>
            <a:off x="1605064" y="4139119"/>
            <a:ext cx="9272081" cy="1569660"/>
          </a:xfrm>
          <a:prstGeom prst="rect">
            <a:avLst/>
          </a:prstGeom>
          <a:noFill/>
          <a:ln>
            <a:noFill/>
          </a:ln>
          <a:effectLst>
            <a:glow rad="228600">
              <a:schemeClr val="accent1">
                <a:satMod val="175000"/>
                <a:alpha val="40000"/>
              </a:schemeClr>
            </a:glow>
            <a:outerShdw blurRad="50800" dist="38100" dir="18900000" algn="bl" rotWithShape="0">
              <a:prstClr val="black">
                <a:alpha val="40000"/>
              </a:prstClr>
            </a:outerShdw>
            <a:reflection blurRad="6350" stA="50000" endA="300" endPos="55000" dir="5400000" sy="-100000" algn="bl" rotWithShape="0"/>
          </a:effectLst>
          <a:scene3d>
            <a:camera prst="orthographicFront"/>
            <a:lightRig rig="threePt" dir="t"/>
          </a:scene3d>
          <a:sp3d>
            <a:bevelT w="139700" h="139700" prst="divot"/>
          </a:sp3d>
        </p:spPr>
        <p:txBody>
          <a:bodyPr wrap="square" rtlCol="1">
            <a:spAutoFit/>
          </a:bodyPr>
          <a:lstStyle/>
          <a:p>
            <a:r>
              <a:rPr lang="en-US" sz="9600" dirty="0">
                <a:latin typeface="Papyrus" panose="03070502060502030205" pitchFamily="66" charset="0"/>
              </a:rPr>
              <a:t>Any Question?!</a:t>
            </a:r>
            <a:endParaRPr lang="ar-EG" sz="9600" dirty="0">
              <a:latin typeface="Papyrus" panose="03070502060502030205" pitchFamily="66" charset="0"/>
            </a:endParaRPr>
          </a:p>
        </p:txBody>
      </p:sp>
    </p:spTree>
    <p:extLst>
      <p:ext uri="{BB962C8B-B14F-4D97-AF65-F5344CB8AC3E}">
        <p14:creationId xmlns:p14="http://schemas.microsoft.com/office/powerpoint/2010/main" val="538458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arn(inVertic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3389"/>
            <a:ext cx="12192000" cy="6858000"/>
          </a:xfrm>
          <a:prstGeom prst="rect">
            <a:avLst/>
          </a:prstGeom>
        </p:spPr>
      </p:pic>
      <p:sp>
        <p:nvSpPr>
          <p:cNvPr id="4" name="TextBox 3">
            <a:extLst>
              <a:ext uri="{FF2B5EF4-FFF2-40B4-BE49-F238E27FC236}">
                <a16:creationId xmlns:a16="http://schemas.microsoft.com/office/drawing/2014/main" id="{C53FA055-203D-527D-714D-6D21D814AFA2}"/>
              </a:ext>
            </a:extLst>
          </p:cNvPr>
          <p:cNvSpPr txBox="1"/>
          <p:nvPr/>
        </p:nvSpPr>
        <p:spPr>
          <a:xfrm>
            <a:off x="982494" y="1400782"/>
            <a:ext cx="8190689" cy="1938992"/>
          </a:xfrm>
          <a:prstGeom prst="rect">
            <a:avLst/>
          </a:prstGeom>
          <a:noFill/>
        </p:spPr>
        <p:txBody>
          <a:bodyPr wrap="square">
            <a:spAutoFit/>
          </a:bodyPr>
          <a:lstStyle/>
          <a:p>
            <a:r>
              <a:rPr lang="en-US" sz="2400" dirty="0">
                <a:cs typeface="Times New Roman"/>
              </a:rPr>
              <a:t>Our project name is Ghaith. It works on create an application to facilitate donations to people and speed rescue in natural disasters that occur in some governorates. The general goal is to create an application for donations to facilitate and speed up the work of charities.</a:t>
            </a:r>
            <a:endParaRPr lang="ar-EG" sz="2400" dirty="0"/>
          </a:p>
        </p:txBody>
      </p:sp>
      <p:sp>
        <p:nvSpPr>
          <p:cNvPr id="5" name="TextBox 4">
            <a:extLst>
              <a:ext uri="{FF2B5EF4-FFF2-40B4-BE49-F238E27FC236}">
                <a16:creationId xmlns:a16="http://schemas.microsoft.com/office/drawing/2014/main" id="{21048EEC-EADB-F368-ED8F-1F0C2CFECBC6}"/>
              </a:ext>
            </a:extLst>
          </p:cNvPr>
          <p:cNvSpPr txBox="1"/>
          <p:nvPr/>
        </p:nvSpPr>
        <p:spPr>
          <a:xfrm>
            <a:off x="196985" y="452495"/>
            <a:ext cx="3275789" cy="646331"/>
          </a:xfrm>
          <a:prstGeom prst="rect">
            <a:avLst/>
          </a:prstGeom>
          <a:noFill/>
        </p:spPr>
        <p:txBody>
          <a:bodyPr wrap="square">
            <a:spAutoFit/>
          </a:bodyPr>
          <a:lstStyle/>
          <a:p>
            <a:pPr algn="ctr"/>
            <a:r>
              <a:rPr lang="en-US" sz="3600" dirty="0">
                <a:solidFill>
                  <a:schemeClr val="tx1"/>
                </a:solidFill>
                <a:effectLst/>
                <a:latin typeface="Arial Rounded MT Bold" panose="020F0704030504030204" pitchFamily="34" charset="0"/>
                <a:ea typeface="Segoe UI Black" panose="020B0A02040204020203" pitchFamily="34" charset="0"/>
              </a:rPr>
              <a:t>Introduction</a:t>
            </a:r>
            <a:endParaRPr lang="ar-EG" sz="3600" dirty="0">
              <a:solidFill>
                <a:schemeClr val="tx1"/>
              </a:solidFill>
              <a:effectLst/>
              <a:latin typeface="Arial Rounded MT Bold" panose="020F0704030504030204" pitchFamily="34" charset="0"/>
              <a:ea typeface="Segoe UI Black" panose="020B0A02040204020203" pitchFamily="34" charset="0"/>
            </a:endParaRPr>
          </a:p>
        </p:txBody>
      </p:sp>
      <p:sp>
        <p:nvSpPr>
          <p:cNvPr id="6" name="TextBox 5">
            <a:extLst>
              <a:ext uri="{FF2B5EF4-FFF2-40B4-BE49-F238E27FC236}">
                <a16:creationId xmlns:a16="http://schemas.microsoft.com/office/drawing/2014/main" id="{DDA89E2C-3482-460A-DB79-E66D6BA69C92}"/>
              </a:ext>
            </a:extLst>
          </p:cNvPr>
          <p:cNvSpPr txBox="1"/>
          <p:nvPr/>
        </p:nvSpPr>
        <p:spPr>
          <a:xfrm>
            <a:off x="982493" y="3518227"/>
            <a:ext cx="9533107" cy="1938992"/>
          </a:xfrm>
          <a:prstGeom prst="rect">
            <a:avLst/>
          </a:prstGeom>
          <a:noFill/>
        </p:spPr>
        <p:txBody>
          <a:bodyPr wrap="square">
            <a:spAutoFit/>
          </a:bodyPr>
          <a:lstStyle/>
          <a:p>
            <a:r>
              <a:rPr lang="en-US" sz="2400" dirty="0">
                <a:cs typeface="Times New Roman"/>
              </a:rPr>
              <a:t>And You can donate with any thing you want (Clothes , Food Meals , Medicine , etc. ) , Unlike others that only donate money.</a:t>
            </a:r>
          </a:p>
          <a:p>
            <a:r>
              <a:rPr lang="en-US" sz="2400" dirty="0">
                <a:cs typeface="Times New Roman"/>
              </a:rPr>
              <a:t>People in need most of the time need more important things than money to be able to live. With Ghaith Application You can do it in easily different ways. </a:t>
            </a:r>
            <a:endParaRPr lang="ar-EG" sz="2400" dirty="0"/>
          </a:p>
        </p:txBody>
      </p:sp>
    </p:spTree>
    <p:extLst>
      <p:ext uri="{BB962C8B-B14F-4D97-AF65-F5344CB8AC3E}">
        <p14:creationId xmlns:p14="http://schemas.microsoft.com/office/powerpoint/2010/main" val="1505278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93172A69-FA90-B5E8-2C18-87E153715834}"/>
              </a:ext>
            </a:extLst>
          </p:cNvPr>
          <p:cNvSpPr txBox="1"/>
          <p:nvPr/>
        </p:nvSpPr>
        <p:spPr>
          <a:xfrm>
            <a:off x="397619" y="758164"/>
            <a:ext cx="3143249" cy="769441"/>
          </a:xfrm>
          <a:prstGeom prst="rect">
            <a:avLst/>
          </a:prstGeom>
          <a:noFill/>
        </p:spPr>
        <p:txBody>
          <a:bodyPr wrap="square">
            <a:spAutoFit/>
          </a:bodyPr>
          <a:lstStyle/>
          <a:p>
            <a:r>
              <a:rPr lang="en-US" sz="4400" dirty="0">
                <a:latin typeface="Arial Rounded MT Bold" panose="020F0704030504030204" pitchFamily="34" charset="0"/>
              </a:rPr>
              <a:t>Features</a:t>
            </a:r>
            <a:endParaRPr lang="ar-EG" sz="4400" dirty="0"/>
          </a:p>
        </p:txBody>
      </p:sp>
      <p:sp>
        <p:nvSpPr>
          <p:cNvPr id="12" name="TextBox 11">
            <a:extLst>
              <a:ext uri="{FF2B5EF4-FFF2-40B4-BE49-F238E27FC236}">
                <a16:creationId xmlns:a16="http://schemas.microsoft.com/office/drawing/2014/main" id="{1C830CA6-A830-0F8A-FCA7-4852DF0F8E52}"/>
              </a:ext>
            </a:extLst>
          </p:cNvPr>
          <p:cNvSpPr txBox="1"/>
          <p:nvPr/>
        </p:nvSpPr>
        <p:spPr>
          <a:xfrm>
            <a:off x="741733" y="1964915"/>
            <a:ext cx="10026786" cy="4401205"/>
          </a:xfrm>
          <a:prstGeom prst="rect">
            <a:avLst/>
          </a:prstGeom>
          <a:noFill/>
        </p:spPr>
        <p:txBody>
          <a:bodyPr wrap="square">
            <a:spAutoFit/>
          </a:bodyPr>
          <a:lstStyle/>
          <a:p>
            <a:pPr marL="342900" indent="-342900">
              <a:buFont typeface="Arial" panose="020B0604020202020204" pitchFamily="34" charset="0"/>
              <a:buChar char="•"/>
            </a:pPr>
            <a:r>
              <a:rPr lang="en-US" sz="2800" dirty="0"/>
              <a:t>User Friendly Interface.</a:t>
            </a:r>
          </a:p>
          <a:p>
            <a:pPr marL="342900" indent="-342900">
              <a:buFont typeface="Arial" panose="020B0604020202020204" pitchFamily="34" charset="0"/>
              <a:buChar char="•"/>
            </a:pPr>
            <a:r>
              <a:rPr lang="en-US" sz="2800" dirty="0"/>
              <a:t>Cash or Online Payment Contributed integrated with secured Payment Gateways.</a:t>
            </a:r>
          </a:p>
          <a:p>
            <a:pPr marL="342900" indent="-342900">
              <a:buFont typeface="Arial" panose="020B0604020202020204" pitchFamily="34" charset="0"/>
              <a:buChar char="•"/>
            </a:pPr>
            <a:r>
              <a:rPr lang="en-US" sz="2800" dirty="0"/>
              <a:t>You Can donate with anything you have, not only money.</a:t>
            </a:r>
          </a:p>
          <a:p>
            <a:pPr marL="342900" indent="-342900">
              <a:buFont typeface="Arial" panose="020B0604020202020204" pitchFamily="34" charset="0"/>
              <a:buChar char="•"/>
            </a:pPr>
            <a:r>
              <a:rPr lang="en-US" sz="2800" dirty="0"/>
              <a:t>Different donation categories.</a:t>
            </a:r>
            <a:endParaRPr lang="ar-EG" sz="2800" dirty="0"/>
          </a:p>
          <a:p>
            <a:pPr marL="342900" indent="-342900">
              <a:buFont typeface="Arial" panose="020B0604020202020204" pitchFamily="34" charset="0"/>
              <a:buChar char="•"/>
            </a:pPr>
            <a:r>
              <a:rPr lang="en-US" sz="2800" dirty="0"/>
              <a:t>Volunteering during announced volunteer campaigns.</a:t>
            </a:r>
          </a:p>
          <a:p>
            <a:pPr marL="342900" indent="-342900">
              <a:buFont typeface="Arial" panose="020B0604020202020204" pitchFamily="34" charset="0"/>
              <a:buChar char="•"/>
            </a:pPr>
            <a:r>
              <a:rPr lang="en-US" sz="2800" dirty="0"/>
              <a:t>You can donate generally in any category you want instead of donating to a specific cause through an announced instrument</a:t>
            </a:r>
          </a:p>
          <a:p>
            <a:pPr marL="342900" indent="-342900">
              <a:buFont typeface="Arial" panose="020B0604020202020204" pitchFamily="34" charset="0"/>
              <a:buChar char="•"/>
            </a:pPr>
            <a:endParaRPr lang="ar-EG" sz="2800" dirty="0"/>
          </a:p>
          <a:p>
            <a:pPr marL="342900" indent="-342900">
              <a:buFont typeface="Arial" panose="020B0604020202020204" pitchFamily="34" charset="0"/>
              <a:buChar char="•"/>
            </a:pPr>
            <a:endParaRPr lang="ar-EG" sz="2800" dirty="0"/>
          </a:p>
        </p:txBody>
      </p:sp>
    </p:spTree>
    <p:extLst>
      <p:ext uri="{BB962C8B-B14F-4D97-AF65-F5344CB8AC3E}">
        <p14:creationId xmlns:p14="http://schemas.microsoft.com/office/powerpoint/2010/main" val="1024600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object 5">
            <a:extLst>
              <a:ext uri="{FF2B5EF4-FFF2-40B4-BE49-F238E27FC236}">
                <a16:creationId xmlns:a16="http://schemas.microsoft.com/office/drawing/2014/main" id="{786D83CB-D0D0-5502-4160-478DD033EEB5}"/>
              </a:ext>
            </a:extLst>
          </p:cNvPr>
          <p:cNvSpPr/>
          <p:nvPr/>
        </p:nvSpPr>
        <p:spPr>
          <a:xfrm>
            <a:off x="0" y="3093401"/>
            <a:ext cx="12191998" cy="1852362"/>
          </a:xfrm>
          <a:custGeom>
            <a:avLst/>
            <a:gdLst/>
            <a:ahLst/>
            <a:cxnLst/>
            <a:rect l="l" t="t" r="r" b="b"/>
            <a:pathLst>
              <a:path w="9144000" h="1010920">
                <a:moveTo>
                  <a:pt x="9144000" y="0"/>
                </a:moveTo>
                <a:lnTo>
                  <a:pt x="8128000" y="0"/>
                </a:lnTo>
                <a:lnTo>
                  <a:pt x="8079078" y="2312"/>
                </a:lnTo>
                <a:lnTo>
                  <a:pt x="8031473" y="9109"/>
                </a:lnTo>
                <a:lnTo>
                  <a:pt x="7985395" y="20178"/>
                </a:lnTo>
                <a:lnTo>
                  <a:pt x="7941058" y="35309"/>
                </a:lnTo>
                <a:lnTo>
                  <a:pt x="7898675" y="54288"/>
                </a:lnTo>
                <a:lnTo>
                  <a:pt x="7858459" y="76905"/>
                </a:lnTo>
                <a:lnTo>
                  <a:pt x="7820622" y="102947"/>
                </a:lnTo>
                <a:lnTo>
                  <a:pt x="7785379" y="132203"/>
                </a:lnTo>
                <a:lnTo>
                  <a:pt x="7752941" y="164462"/>
                </a:lnTo>
                <a:lnTo>
                  <a:pt x="7723522" y="199511"/>
                </a:lnTo>
                <a:lnTo>
                  <a:pt x="7697335" y="237139"/>
                </a:lnTo>
                <a:lnTo>
                  <a:pt x="7674592" y="277134"/>
                </a:lnTo>
                <a:lnTo>
                  <a:pt x="7655506" y="319284"/>
                </a:lnTo>
                <a:lnTo>
                  <a:pt x="7640292" y="363378"/>
                </a:lnTo>
                <a:lnTo>
                  <a:pt x="7629160" y="409204"/>
                </a:lnTo>
                <a:lnTo>
                  <a:pt x="7622325" y="456551"/>
                </a:lnTo>
                <a:lnTo>
                  <a:pt x="7620000" y="505206"/>
                </a:lnTo>
                <a:lnTo>
                  <a:pt x="7617674" y="553860"/>
                </a:lnTo>
                <a:lnTo>
                  <a:pt x="7610839" y="601207"/>
                </a:lnTo>
                <a:lnTo>
                  <a:pt x="7599707" y="647033"/>
                </a:lnTo>
                <a:lnTo>
                  <a:pt x="7584493" y="691127"/>
                </a:lnTo>
                <a:lnTo>
                  <a:pt x="7565407" y="733277"/>
                </a:lnTo>
                <a:lnTo>
                  <a:pt x="7542664" y="773272"/>
                </a:lnTo>
                <a:lnTo>
                  <a:pt x="7516477" y="810900"/>
                </a:lnTo>
                <a:lnTo>
                  <a:pt x="7487058" y="845949"/>
                </a:lnTo>
                <a:lnTo>
                  <a:pt x="7454620" y="878208"/>
                </a:lnTo>
                <a:lnTo>
                  <a:pt x="7419377" y="907464"/>
                </a:lnTo>
                <a:lnTo>
                  <a:pt x="7381540" y="933506"/>
                </a:lnTo>
                <a:lnTo>
                  <a:pt x="7341324" y="956123"/>
                </a:lnTo>
                <a:lnTo>
                  <a:pt x="7298941" y="975102"/>
                </a:lnTo>
                <a:lnTo>
                  <a:pt x="7254604" y="990233"/>
                </a:lnTo>
                <a:lnTo>
                  <a:pt x="7208526" y="1001302"/>
                </a:lnTo>
                <a:lnTo>
                  <a:pt x="7160921" y="1008099"/>
                </a:lnTo>
                <a:lnTo>
                  <a:pt x="7112000" y="1010412"/>
                </a:lnTo>
                <a:lnTo>
                  <a:pt x="7063078" y="1008099"/>
                </a:lnTo>
                <a:lnTo>
                  <a:pt x="7015473" y="1001302"/>
                </a:lnTo>
                <a:lnTo>
                  <a:pt x="6969395" y="990233"/>
                </a:lnTo>
                <a:lnTo>
                  <a:pt x="6925058" y="975102"/>
                </a:lnTo>
                <a:lnTo>
                  <a:pt x="6882675" y="956123"/>
                </a:lnTo>
                <a:lnTo>
                  <a:pt x="6842459" y="933506"/>
                </a:lnTo>
                <a:lnTo>
                  <a:pt x="6804622" y="907464"/>
                </a:lnTo>
                <a:lnTo>
                  <a:pt x="6769379" y="878208"/>
                </a:lnTo>
                <a:lnTo>
                  <a:pt x="6736941" y="845949"/>
                </a:lnTo>
                <a:lnTo>
                  <a:pt x="6707522" y="810900"/>
                </a:lnTo>
                <a:lnTo>
                  <a:pt x="6681335" y="773272"/>
                </a:lnTo>
                <a:lnTo>
                  <a:pt x="6658592" y="733277"/>
                </a:lnTo>
                <a:lnTo>
                  <a:pt x="6639506" y="691127"/>
                </a:lnTo>
                <a:lnTo>
                  <a:pt x="6624292" y="647033"/>
                </a:lnTo>
                <a:lnTo>
                  <a:pt x="6613160" y="601207"/>
                </a:lnTo>
                <a:lnTo>
                  <a:pt x="6606325" y="553860"/>
                </a:lnTo>
                <a:lnTo>
                  <a:pt x="6604000" y="505206"/>
                </a:lnTo>
                <a:lnTo>
                  <a:pt x="6601674" y="456551"/>
                </a:lnTo>
                <a:lnTo>
                  <a:pt x="6594839" y="409204"/>
                </a:lnTo>
                <a:lnTo>
                  <a:pt x="6583707" y="363378"/>
                </a:lnTo>
                <a:lnTo>
                  <a:pt x="6568493" y="319284"/>
                </a:lnTo>
                <a:lnTo>
                  <a:pt x="6549407" y="277134"/>
                </a:lnTo>
                <a:lnTo>
                  <a:pt x="6526664" y="237139"/>
                </a:lnTo>
                <a:lnTo>
                  <a:pt x="6500477" y="199511"/>
                </a:lnTo>
                <a:lnTo>
                  <a:pt x="6471058" y="164462"/>
                </a:lnTo>
                <a:lnTo>
                  <a:pt x="6438620" y="132203"/>
                </a:lnTo>
                <a:lnTo>
                  <a:pt x="6403377" y="102947"/>
                </a:lnTo>
                <a:lnTo>
                  <a:pt x="6365540" y="76905"/>
                </a:lnTo>
                <a:lnTo>
                  <a:pt x="6325324" y="54288"/>
                </a:lnTo>
                <a:lnTo>
                  <a:pt x="6282941" y="35309"/>
                </a:lnTo>
                <a:lnTo>
                  <a:pt x="6238604" y="20178"/>
                </a:lnTo>
                <a:lnTo>
                  <a:pt x="6192526" y="9109"/>
                </a:lnTo>
                <a:lnTo>
                  <a:pt x="6144921" y="2312"/>
                </a:lnTo>
                <a:lnTo>
                  <a:pt x="6096000" y="0"/>
                </a:lnTo>
                <a:lnTo>
                  <a:pt x="6047078" y="2312"/>
                </a:lnTo>
                <a:lnTo>
                  <a:pt x="5999473" y="9109"/>
                </a:lnTo>
                <a:lnTo>
                  <a:pt x="5953395" y="20178"/>
                </a:lnTo>
                <a:lnTo>
                  <a:pt x="5909058" y="35309"/>
                </a:lnTo>
                <a:lnTo>
                  <a:pt x="5866675" y="54288"/>
                </a:lnTo>
                <a:lnTo>
                  <a:pt x="5826459" y="76905"/>
                </a:lnTo>
                <a:lnTo>
                  <a:pt x="5788622" y="102947"/>
                </a:lnTo>
                <a:lnTo>
                  <a:pt x="5753379" y="132203"/>
                </a:lnTo>
                <a:lnTo>
                  <a:pt x="5720941" y="164462"/>
                </a:lnTo>
                <a:lnTo>
                  <a:pt x="5691522" y="199511"/>
                </a:lnTo>
                <a:lnTo>
                  <a:pt x="5665335" y="237139"/>
                </a:lnTo>
                <a:lnTo>
                  <a:pt x="5642592" y="277134"/>
                </a:lnTo>
                <a:lnTo>
                  <a:pt x="5623506" y="319284"/>
                </a:lnTo>
                <a:lnTo>
                  <a:pt x="5608292" y="363378"/>
                </a:lnTo>
                <a:lnTo>
                  <a:pt x="5597160" y="409204"/>
                </a:lnTo>
                <a:lnTo>
                  <a:pt x="5590325" y="456551"/>
                </a:lnTo>
                <a:lnTo>
                  <a:pt x="5588000" y="505206"/>
                </a:lnTo>
                <a:lnTo>
                  <a:pt x="5585674" y="553860"/>
                </a:lnTo>
                <a:lnTo>
                  <a:pt x="5578839" y="601207"/>
                </a:lnTo>
                <a:lnTo>
                  <a:pt x="5567707" y="647033"/>
                </a:lnTo>
                <a:lnTo>
                  <a:pt x="5552493" y="691127"/>
                </a:lnTo>
                <a:lnTo>
                  <a:pt x="5533407" y="733277"/>
                </a:lnTo>
                <a:lnTo>
                  <a:pt x="5510664" y="773272"/>
                </a:lnTo>
                <a:lnTo>
                  <a:pt x="5484477" y="810900"/>
                </a:lnTo>
                <a:lnTo>
                  <a:pt x="5455058" y="845949"/>
                </a:lnTo>
                <a:lnTo>
                  <a:pt x="5422620" y="878208"/>
                </a:lnTo>
                <a:lnTo>
                  <a:pt x="5387377" y="907464"/>
                </a:lnTo>
                <a:lnTo>
                  <a:pt x="5349540" y="933506"/>
                </a:lnTo>
                <a:lnTo>
                  <a:pt x="5309324" y="956123"/>
                </a:lnTo>
                <a:lnTo>
                  <a:pt x="5266941" y="975102"/>
                </a:lnTo>
                <a:lnTo>
                  <a:pt x="5222604" y="990233"/>
                </a:lnTo>
                <a:lnTo>
                  <a:pt x="5176526" y="1001302"/>
                </a:lnTo>
                <a:lnTo>
                  <a:pt x="5128921" y="1008099"/>
                </a:lnTo>
                <a:lnTo>
                  <a:pt x="5080000" y="1010412"/>
                </a:lnTo>
                <a:lnTo>
                  <a:pt x="5031078" y="1008099"/>
                </a:lnTo>
                <a:lnTo>
                  <a:pt x="4983473" y="1001302"/>
                </a:lnTo>
                <a:lnTo>
                  <a:pt x="4937395" y="990233"/>
                </a:lnTo>
                <a:lnTo>
                  <a:pt x="4893058" y="975102"/>
                </a:lnTo>
                <a:lnTo>
                  <a:pt x="4850675" y="956123"/>
                </a:lnTo>
                <a:lnTo>
                  <a:pt x="4810459" y="933506"/>
                </a:lnTo>
                <a:lnTo>
                  <a:pt x="4772622" y="907464"/>
                </a:lnTo>
                <a:lnTo>
                  <a:pt x="4737379" y="878208"/>
                </a:lnTo>
                <a:lnTo>
                  <a:pt x="4704941" y="845949"/>
                </a:lnTo>
                <a:lnTo>
                  <a:pt x="4675522" y="810900"/>
                </a:lnTo>
                <a:lnTo>
                  <a:pt x="4649335" y="773272"/>
                </a:lnTo>
                <a:lnTo>
                  <a:pt x="4626592" y="733277"/>
                </a:lnTo>
                <a:lnTo>
                  <a:pt x="4607506" y="691127"/>
                </a:lnTo>
                <a:lnTo>
                  <a:pt x="4592292" y="647033"/>
                </a:lnTo>
                <a:lnTo>
                  <a:pt x="4581160" y="601207"/>
                </a:lnTo>
                <a:lnTo>
                  <a:pt x="4574325" y="553860"/>
                </a:lnTo>
                <a:lnTo>
                  <a:pt x="4572000" y="505206"/>
                </a:lnTo>
                <a:lnTo>
                  <a:pt x="4569674" y="456551"/>
                </a:lnTo>
                <a:lnTo>
                  <a:pt x="4562839" y="409204"/>
                </a:lnTo>
                <a:lnTo>
                  <a:pt x="4551707" y="363378"/>
                </a:lnTo>
                <a:lnTo>
                  <a:pt x="4536493" y="319284"/>
                </a:lnTo>
                <a:lnTo>
                  <a:pt x="4517407" y="277134"/>
                </a:lnTo>
                <a:lnTo>
                  <a:pt x="4494664" y="237139"/>
                </a:lnTo>
                <a:lnTo>
                  <a:pt x="4468477" y="199511"/>
                </a:lnTo>
                <a:lnTo>
                  <a:pt x="4439058" y="164462"/>
                </a:lnTo>
                <a:lnTo>
                  <a:pt x="4406620" y="132203"/>
                </a:lnTo>
                <a:lnTo>
                  <a:pt x="4371377" y="102947"/>
                </a:lnTo>
                <a:lnTo>
                  <a:pt x="4333540" y="76905"/>
                </a:lnTo>
                <a:lnTo>
                  <a:pt x="4293324" y="54288"/>
                </a:lnTo>
                <a:lnTo>
                  <a:pt x="4250941" y="35309"/>
                </a:lnTo>
                <a:lnTo>
                  <a:pt x="4206604" y="20178"/>
                </a:lnTo>
                <a:lnTo>
                  <a:pt x="4160526" y="9109"/>
                </a:lnTo>
                <a:lnTo>
                  <a:pt x="4112921" y="2312"/>
                </a:lnTo>
                <a:lnTo>
                  <a:pt x="4064000" y="0"/>
                </a:lnTo>
                <a:lnTo>
                  <a:pt x="4015078" y="2312"/>
                </a:lnTo>
                <a:lnTo>
                  <a:pt x="3967473" y="9109"/>
                </a:lnTo>
                <a:lnTo>
                  <a:pt x="3921395" y="20178"/>
                </a:lnTo>
                <a:lnTo>
                  <a:pt x="3877058" y="35309"/>
                </a:lnTo>
                <a:lnTo>
                  <a:pt x="3834675" y="54288"/>
                </a:lnTo>
                <a:lnTo>
                  <a:pt x="3794459" y="76905"/>
                </a:lnTo>
                <a:lnTo>
                  <a:pt x="3756622" y="102947"/>
                </a:lnTo>
                <a:lnTo>
                  <a:pt x="3721379" y="132203"/>
                </a:lnTo>
                <a:lnTo>
                  <a:pt x="3688941" y="164462"/>
                </a:lnTo>
                <a:lnTo>
                  <a:pt x="3659522" y="199511"/>
                </a:lnTo>
                <a:lnTo>
                  <a:pt x="3633335" y="237139"/>
                </a:lnTo>
                <a:lnTo>
                  <a:pt x="3610592" y="277134"/>
                </a:lnTo>
                <a:lnTo>
                  <a:pt x="3591506" y="319284"/>
                </a:lnTo>
                <a:lnTo>
                  <a:pt x="3576292" y="363378"/>
                </a:lnTo>
                <a:lnTo>
                  <a:pt x="3565160" y="409204"/>
                </a:lnTo>
                <a:lnTo>
                  <a:pt x="3558325" y="456551"/>
                </a:lnTo>
                <a:lnTo>
                  <a:pt x="3556000" y="505206"/>
                </a:lnTo>
                <a:lnTo>
                  <a:pt x="3553674" y="553860"/>
                </a:lnTo>
                <a:lnTo>
                  <a:pt x="3546839" y="601207"/>
                </a:lnTo>
                <a:lnTo>
                  <a:pt x="3535707" y="647033"/>
                </a:lnTo>
                <a:lnTo>
                  <a:pt x="3520493" y="691127"/>
                </a:lnTo>
                <a:lnTo>
                  <a:pt x="3501407" y="733277"/>
                </a:lnTo>
                <a:lnTo>
                  <a:pt x="3478664" y="773272"/>
                </a:lnTo>
                <a:lnTo>
                  <a:pt x="3452477" y="810900"/>
                </a:lnTo>
                <a:lnTo>
                  <a:pt x="3423058" y="845949"/>
                </a:lnTo>
                <a:lnTo>
                  <a:pt x="3390620" y="878208"/>
                </a:lnTo>
                <a:lnTo>
                  <a:pt x="3355377" y="907464"/>
                </a:lnTo>
                <a:lnTo>
                  <a:pt x="3317540" y="933506"/>
                </a:lnTo>
                <a:lnTo>
                  <a:pt x="3277324" y="956123"/>
                </a:lnTo>
                <a:lnTo>
                  <a:pt x="3234941" y="975102"/>
                </a:lnTo>
                <a:lnTo>
                  <a:pt x="3190604" y="990233"/>
                </a:lnTo>
                <a:lnTo>
                  <a:pt x="3144526" y="1001302"/>
                </a:lnTo>
                <a:lnTo>
                  <a:pt x="3096921" y="1008099"/>
                </a:lnTo>
                <a:lnTo>
                  <a:pt x="3048000" y="1010412"/>
                </a:lnTo>
                <a:lnTo>
                  <a:pt x="2999078" y="1008099"/>
                </a:lnTo>
                <a:lnTo>
                  <a:pt x="2951473" y="1001302"/>
                </a:lnTo>
                <a:lnTo>
                  <a:pt x="2905395" y="990233"/>
                </a:lnTo>
                <a:lnTo>
                  <a:pt x="2861058" y="975102"/>
                </a:lnTo>
                <a:lnTo>
                  <a:pt x="2818675" y="956123"/>
                </a:lnTo>
                <a:lnTo>
                  <a:pt x="2778459" y="933506"/>
                </a:lnTo>
                <a:lnTo>
                  <a:pt x="2740622" y="907464"/>
                </a:lnTo>
                <a:lnTo>
                  <a:pt x="2705379" y="878208"/>
                </a:lnTo>
                <a:lnTo>
                  <a:pt x="2672941" y="845949"/>
                </a:lnTo>
                <a:lnTo>
                  <a:pt x="2643522" y="810900"/>
                </a:lnTo>
                <a:lnTo>
                  <a:pt x="2617335" y="773272"/>
                </a:lnTo>
                <a:lnTo>
                  <a:pt x="2594592" y="733277"/>
                </a:lnTo>
                <a:lnTo>
                  <a:pt x="2575506" y="691127"/>
                </a:lnTo>
                <a:lnTo>
                  <a:pt x="2560292" y="647033"/>
                </a:lnTo>
                <a:lnTo>
                  <a:pt x="2549160" y="601207"/>
                </a:lnTo>
                <a:lnTo>
                  <a:pt x="2542325" y="553860"/>
                </a:lnTo>
                <a:lnTo>
                  <a:pt x="2540000" y="505206"/>
                </a:lnTo>
                <a:lnTo>
                  <a:pt x="2537674" y="456551"/>
                </a:lnTo>
                <a:lnTo>
                  <a:pt x="2530839" y="409204"/>
                </a:lnTo>
                <a:lnTo>
                  <a:pt x="2519707" y="363378"/>
                </a:lnTo>
                <a:lnTo>
                  <a:pt x="2504493" y="319284"/>
                </a:lnTo>
                <a:lnTo>
                  <a:pt x="2485407" y="277134"/>
                </a:lnTo>
                <a:lnTo>
                  <a:pt x="2462664" y="237139"/>
                </a:lnTo>
                <a:lnTo>
                  <a:pt x="2436477" y="199511"/>
                </a:lnTo>
                <a:lnTo>
                  <a:pt x="2407058" y="164462"/>
                </a:lnTo>
                <a:lnTo>
                  <a:pt x="2374620" y="132203"/>
                </a:lnTo>
                <a:lnTo>
                  <a:pt x="2339377" y="102947"/>
                </a:lnTo>
                <a:lnTo>
                  <a:pt x="2301540" y="76905"/>
                </a:lnTo>
                <a:lnTo>
                  <a:pt x="2261324" y="54288"/>
                </a:lnTo>
                <a:lnTo>
                  <a:pt x="2218941" y="35309"/>
                </a:lnTo>
                <a:lnTo>
                  <a:pt x="2174604" y="20178"/>
                </a:lnTo>
                <a:lnTo>
                  <a:pt x="2128526" y="9109"/>
                </a:lnTo>
                <a:lnTo>
                  <a:pt x="2080921" y="2312"/>
                </a:lnTo>
                <a:lnTo>
                  <a:pt x="2032000" y="0"/>
                </a:lnTo>
                <a:lnTo>
                  <a:pt x="1983078" y="2312"/>
                </a:lnTo>
                <a:lnTo>
                  <a:pt x="1935473" y="9109"/>
                </a:lnTo>
                <a:lnTo>
                  <a:pt x="1889395" y="20178"/>
                </a:lnTo>
                <a:lnTo>
                  <a:pt x="1845058" y="35309"/>
                </a:lnTo>
                <a:lnTo>
                  <a:pt x="1802675" y="54288"/>
                </a:lnTo>
                <a:lnTo>
                  <a:pt x="1762459" y="76905"/>
                </a:lnTo>
                <a:lnTo>
                  <a:pt x="1724622" y="102947"/>
                </a:lnTo>
                <a:lnTo>
                  <a:pt x="1689379" y="132203"/>
                </a:lnTo>
                <a:lnTo>
                  <a:pt x="1656941" y="164462"/>
                </a:lnTo>
                <a:lnTo>
                  <a:pt x="1627522" y="199511"/>
                </a:lnTo>
                <a:lnTo>
                  <a:pt x="1601335" y="237139"/>
                </a:lnTo>
                <a:lnTo>
                  <a:pt x="1578592" y="277134"/>
                </a:lnTo>
                <a:lnTo>
                  <a:pt x="1559506" y="319284"/>
                </a:lnTo>
                <a:lnTo>
                  <a:pt x="1544292" y="363378"/>
                </a:lnTo>
                <a:lnTo>
                  <a:pt x="1533160" y="409204"/>
                </a:lnTo>
                <a:lnTo>
                  <a:pt x="1526325" y="456551"/>
                </a:lnTo>
                <a:lnTo>
                  <a:pt x="1524000" y="505206"/>
                </a:lnTo>
                <a:lnTo>
                  <a:pt x="1521674" y="553860"/>
                </a:lnTo>
                <a:lnTo>
                  <a:pt x="1514839" y="601207"/>
                </a:lnTo>
                <a:lnTo>
                  <a:pt x="1503707" y="647033"/>
                </a:lnTo>
                <a:lnTo>
                  <a:pt x="1488493" y="691127"/>
                </a:lnTo>
                <a:lnTo>
                  <a:pt x="1469407" y="733277"/>
                </a:lnTo>
                <a:lnTo>
                  <a:pt x="1446664" y="773272"/>
                </a:lnTo>
                <a:lnTo>
                  <a:pt x="1420477" y="810900"/>
                </a:lnTo>
                <a:lnTo>
                  <a:pt x="1391058" y="845949"/>
                </a:lnTo>
                <a:lnTo>
                  <a:pt x="1358620" y="878208"/>
                </a:lnTo>
                <a:lnTo>
                  <a:pt x="1323377" y="907464"/>
                </a:lnTo>
                <a:lnTo>
                  <a:pt x="1285540" y="933506"/>
                </a:lnTo>
                <a:lnTo>
                  <a:pt x="1245324" y="956123"/>
                </a:lnTo>
                <a:lnTo>
                  <a:pt x="1202941" y="975102"/>
                </a:lnTo>
                <a:lnTo>
                  <a:pt x="1158604" y="990233"/>
                </a:lnTo>
                <a:lnTo>
                  <a:pt x="1112526" y="1001302"/>
                </a:lnTo>
                <a:lnTo>
                  <a:pt x="1064921" y="1008099"/>
                </a:lnTo>
                <a:lnTo>
                  <a:pt x="1016000" y="1010412"/>
                </a:lnTo>
                <a:lnTo>
                  <a:pt x="0" y="1010412"/>
                </a:lnTo>
              </a:path>
            </a:pathLst>
          </a:custGeom>
          <a:ln w="228600">
            <a:solidFill>
              <a:srgbClr val="FF0000"/>
            </a:solidFill>
          </a:ln>
        </p:spPr>
        <p:txBody>
          <a:bodyPr wrap="square" lIns="0" tIns="0" rIns="0" bIns="0" rtlCol="0"/>
          <a:lstStyle/>
          <a:p>
            <a:endParaRPr dirty="0"/>
          </a:p>
        </p:txBody>
      </p:sp>
      <p:sp>
        <p:nvSpPr>
          <p:cNvPr id="5" name="TextBox 4">
            <a:extLst>
              <a:ext uri="{FF2B5EF4-FFF2-40B4-BE49-F238E27FC236}">
                <a16:creationId xmlns:a16="http://schemas.microsoft.com/office/drawing/2014/main" id="{21048EEC-EADB-F368-ED8F-1F0C2CFECBC6}"/>
              </a:ext>
            </a:extLst>
          </p:cNvPr>
          <p:cNvSpPr txBox="1"/>
          <p:nvPr/>
        </p:nvSpPr>
        <p:spPr>
          <a:xfrm>
            <a:off x="196985" y="452495"/>
            <a:ext cx="4316649" cy="646331"/>
          </a:xfrm>
          <a:prstGeom prst="rect">
            <a:avLst/>
          </a:prstGeom>
          <a:noFill/>
        </p:spPr>
        <p:txBody>
          <a:bodyPr wrap="square">
            <a:spAutoFit/>
          </a:bodyPr>
          <a:lstStyle/>
          <a:p>
            <a:pPr algn="ctr"/>
            <a:r>
              <a:rPr lang="en-US" sz="3600" dirty="0">
                <a:solidFill>
                  <a:schemeClr val="tx1"/>
                </a:solidFill>
                <a:effectLst/>
                <a:latin typeface="Arial Rounded MT Bold" panose="020F0704030504030204" pitchFamily="34" charset="0"/>
                <a:ea typeface="Segoe UI Black" panose="020B0A02040204020203" pitchFamily="34" charset="0"/>
              </a:rPr>
              <a:t>Project Pipeline</a:t>
            </a:r>
            <a:endParaRPr lang="ar-EG" sz="3600" dirty="0">
              <a:solidFill>
                <a:schemeClr val="tx1"/>
              </a:solidFill>
              <a:effectLst/>
              <a:latin typeface="Arial Rounded MT Bold" panose="020F0704030504030204" pitchFamily="34" charset="0"/>
              <a:ea typeface="Segoe UI Black" panose="020B0A02040204020203" pitchFamily="34" charset="0"/>
            </a:endParaRPr>
          </a:p>
        </p:txBody>
      </p:sp>
      <p:sp>
        <p:nvSpPr>
          <p:cNvPr id="12" name="object 5">
            <a:extLst>
              <a:ext uri="{FF2B5EF4-FFF2-40B4-BE49-F238E27FC236}">
                <a16:creationId xmlns:a16="http://schemas.microsoft.com/office/drawing/2014/main" id="{B714D83F-730F-215B-4E19-CFDDA4253F28}"/>
              </a:ext>
            </a:extLst>
          </p:cNvPr>
          <p:cNvSpPr/>
          <p:nvPr/>
        </p:nvSpPr>
        <p:spPr>
          <a:xfrm>
            <a:off x="0" y="3103127"/>
            <a:ext cx="12191999" cy="1852362"/>
          </a:xfrm>
          <a:custGeom>
            <a:avLst/>
            <a:gdLst/>
            <a:ahLst/>
            <a:cxnLst/>
            <a:rect l="l" t="t" r="r" b="b"/>
            <a:pathLst>
              <a:path w="9144000" h="1010920">
                <a:moveTo>
                  <a:pt x="9144000" y="0"/>
                </a:moveTo>
                <a:lnTo>
                  <a:pt x="8128000" y="0"/>
                </a:lnTo>
                <a:lnTo>
                  <a:pt x="8079078" y="2312"/>
                </a:lnTo>
                <a:lnTo>
                  <a:pt x="8031473" y="9109"/>
                </a:lnTo>
                <a:lnTo>
                  <a:pt x="7985395" y="20178"/>
                </a:lnTo>
                <a:lnTo>
                  <a:pt x="7941058" y="35309"/>
                </a:lnTo>
                <a:lnTo>
                  <a:pt x="7898675" y="54288"/>
                </a:lnTo>
                <a:lnTo>
                  <a:pt x="7858459" y="76905"/>
                </a:lnTo>
                <a:lnTo>
                  <a:pt x="7820622" y="102947"/>
                </a:lnTo>
                <a:lnTo>
                  <a:pt x="7785379" y="132203"/>
                </a:lnTo>
                <a:lnTo>
                  <a:pt x="7752941" y="164462"/>
                </a:lnTo>
                <a:lnTo>
                  <a:pt x="7723522" y="199511"/>
                </a:lnTo>
                <a:lnTo>
                  <a:pt x="7697335" y="237139"/>
                </a:lnTo>
                <a:lnTo>
                  <a:pt x="7674592" y="277134"/>
                </a:lnTo>
                <a:lnTo>
                  <a:pt x="7655506" y="319284"/>
                </a:lnTo>
                <a:lnTo>
                  <a:pt x="7640292" y="363378"/>
                </a:lnTo>
                <a:lnTo>
                  <a:pt x="7629160" y="409204"/>
                </a:lnTo>
                <a:lnTo>
                  <a:pt x="7622325" y="456551"/>
                </a:lnTo>
                <a:lnTo>
                  <a:pt x="7620000" y="505206"/>
                </a:lnTo>
                <a:lnTo>
                  <a:pt x="7617674" y="553860"/>
                </a:lnTo>
                <a:lnTo>
                  <a:pt x="7610839" y="601207"/>
                </a:lnTo>
                <a:lnTo>
                  <a:pt x="7599707" y="647033"/>
                </a:lnTo>
                <a:lnTo>
                  <a:pt x="7584493" y="691127"/>
                </a:lnTo>
                <a:lnTo>
                  <a:pt x="7565407" y="733277"/>
                </a:lnTo>
                <a:lnTo>
                  <a:pt x="7542664" y="773272"/>
                </a:lnTo>
                <a:lnTo>
                  <a:pt x="7516477" y="810900"/>
                </a:lnTo>
                <a:lnTo>
                  <a:pt x="7487058" y="845949"/>
                </a:lnTo>
                <a:lnTo>
                  <a:pt x="7454620" y="878208"/>
                </a:lnTo>
                <a:lnTo>
                  <a:pt x="7419377" y="907464"/>
                </a:lnTo>
                <a:lnTo>
                  <a:pt x="7381540" y="933506"/>
                </a:lnTo>
                <a:lnTo>
                  <a:pt x="7341324" y="956123"/>
                </a:lnTo>
                <a:lnTo>
                  <a:pt x="7298941" y="975102"/>
                </a:lnTo>
                <a:lnTo>
                  <a:pt x="7254604" y="990233"/>
                </a:lnTo>
                <a:lnTo>
                  <a:pt x="7208526" y="1001302"/>
                </a:lnTo>
                <a:lnTo>
                  <a:pt x="7160921" y="1008099"/>
                </a:lnTo>
                <a:lnTo>
                  <a:pt x="7112000" y="1010412"/>
                </a:lnTo>
                <a:lnTo>
                  <a:pt x="7063078" y="1008099"/>
                </a:lnTo>
                <a:lnTo>
                  <a:pt x="7015473" y="1001302"/>
                </a:lnTo>
                <a:lnTo>
                  <a:pt x="6969395" y="990233"/>
                </a:lnTo>
                <a:lnTo>
                  <a:pt x="6925058" y="975102"/>
                </a:lnTo>
                <a:lnTo>
                  <a:pt x="6882675" y="956123"/>
                </a:lnTo>
                <a:lnTo>
                  <a:pt x="6842459" y="933506"/>
                </a:lnTo>
                <a:lnTo>
                  <a:pt x="6804622" y="907464"/>
                </a:lnTo>
                <a:lnTo>
                  <a:pt x="6769379" y="878208"/>
                </a:lnTo>
                <a:lnTo>
                  <a:pt x="6736941" y="845949"/>
                </a:lnTo>
                <a:lnTo>
                  <a:pt x="6707522" y="810900"/>
                </a:lnTo>
                <a:lnTo>
                  <a:pt x="6681335" y="773272"/>
                </a:lnTo>
                <a:lnTo>
                  <a:pt x="6658592" y="733277"/>
                </a:lnTo>
                <a:lnTo>
                  <a:pt x="6639506" y="691127"/>
                </a:lnTo>
                <a:lnTo>
                  <a:pt x="6624292" y="647033"/>
                </a:lnTo>
                <a:lnTo>
                  <a:pt x="6613160" y="601207"/>
                </a:lnTo>
                <a:lnTo>
                  <a:pt x="6606325" y="553860"/>
                </a:lnTo>
                <a:lnTo>
                  <a:pt x="6604000" y="505206"/>
                </a:lnTo>
                <a:lnTo>
                  <a:pt x="6601674" y="456551"/>
                </a:lnTo>
                <a:lnTo>
                  <a:pt x="6594839" y="409204"/>
                </a:lnTo>
                <a:lnTo>
                  <a:pt x="6583707" y="363378"/>
                </a:lnTo>
                <a:lnTo>
                  <a:pt x="6568493" y="319284"/>
                </a:lnTo>
                <a:lnTo>
                  <a:pt x="6549407" y="277134"/>
                </a:lnTo>
                <a:lnTo>
                  <a:pt x="6526664" y="237139"/>
                </a:lnTo>
                <a:lnTo>
                  <a:pt x="6500477" y="199511"/>
                </a:lnTo>
                <a:lnTo>
                  <a:pt x="6471058" y="164462"/>
                </a:lnTo>
                <a:lnTo>
                  <a:pt x="6438620" y="132203"/>
                </a:lnTo>
                <a:lnTo>
                  <a:pt x="6403377" y="102947"/>
                </a:lnTo>
                <a:lnTo>
                  <a:pt x="6365540" y="76905"/>
                </a:lnTo>
                <a:lnTo>
                  <a:pt x="6325324" y="54288"/>
                </a:lnTo>
                <a:lnTo>
                  <a:pt x="6282941" y="35309"/>
                </a:lnTo>
                <a:lnTo>
                  <a:pt x="6238604" y="20178"/>
                </a:lnTo>
                <a:lnTo>
                  <a:pt x="6192526" y="9109"/>
                </a:lnTo>
                <a:lnTo>
                  <a:pt x="6144921" y="2312"/>
                </a:lnTo>
                <a:lnTo>
                  <a:pt x="6096000" y="0"/>
                </a:lnTo>
                <a:lnTo>
                  <a:pt x="6047078" y="2312"/>
                </a:lnTo>
                <a:lnTo>
                  <a:pt x="5999473" y="9109"/>
                </a:lnTo>
                <a:lnTo>
                  <a:pt x="5953395" y="20178"/>
                </a:lnTo>
                <a:lnTo>
                  <a:pt x="5909058" y="35309"/>
                </a:lnTo>
                <a:lnTo>
                  <a:pt x="5866675" y="54288"/>
                </a:lnTo>
                <a:lnTo>
                  <a:pt x="5826459" y="76905"/>
                </a:lnTo>
                <a:lnTo>
                  <a:pt x="5788622" y="102947"/>
                </a:lnTo>
                <a:lnTo>
                  <a:pt x="5753379" y="132203"/>
                </a:lnTo>
                <a:lnTo>
                  <a:pt x="5720941" y="164462"/>
                </a:lnTo>
                <a:lnTo>
                  <a:pt x="5691522" y="199511"/>
                </a:lnTo>
                <a:lnTo>
                  <a:pt x="5665335" y="237139"/>
                </a:lnTo>
                <a:lnTo>
                  <a:pt x="5642592" y="277134"/>
                </a:lnTo>
                <a:lnTo>
                  <a:pt x="5623506" y="319284"/>
                </a:lnTo>
                <a:lnTo>
                  <a:pt x="5608292" y="363378"/>
                </a:lnTo>
                <a:lnTo>
                  <a:pt x="5597160" y="409204"/>
                </a:lnTo>
                <a:lnTo>
                  <a:pt x="5590325" y="456551"/>
                </a:lnTo>
                <a:lnTo>
                  <a:pt x="5588000" y="505206"/>
                </a:lnTo>
                <a:lnTo>
                  <a:pt x="5585674" y="553860"/>
                </a:lnTo>
                <a:lnTo>
                  <a:pt x="5578839" y="601207"/>
                </a:lnTo>
                <a:lnTo>
                  <a:pt x="5567707" y="647033"/>
                </a:lnTo>
                <a:lnTo>
                  <a:pt x="5552493" y="691127"/>
                </a:lnTo>
                <a:lnTo>
                  <a:pt x="5533407" y="733277"/>
                </a:lnTo>
                <a:lnTo>
                  <a:pt x="5510664" y="773272"/>
                </a:lnTo>
                <a:lnTo>
                  <a:pt x="5484477" y="810900"/>
                </a:lnTo>
                <a:lnTo>
                  <a:pt x="5455058" y="845949"/>
                </a:lnTo>
                <a:lnTo>
                  <a:pt x="5422620" y="878208"/>
                </a:lnTo>
                <a:lnTo>
                  <a:pt x="5387377" y="907464"/>
                </a:lnTo>
                <a:lnTo>
                  <a:pt x="5349540" y="933506"/>
                </a:lnTo>
                <a:lnTo>
                  <a:pt x="5309324" y="956123"/>
                </a:lnTo>
                <a:lnTo>
                  <a:pt x="5266941" y="975102"/>
                </a:lnTo>
                <a:lnTo>
                  <a:pt x="5222604" y="990233"/>
                </a:lnTo>
                <a:lnTo>
                  <a:pt x="5176526" y="1001302"/>
                </a:lnTo>
                <a:lnTo>
                  <a:pt x="5128921" y="1008099"/>
                </a:lnTo>
                <a:lnTo>
                  <a:pt x="5080000" y="1010412"/>
                </a:lnTo>
                <a:lnTo>
                  <a:pt x="5031078" y="1008099"/>
                </a:lnTo>
                <a:lnTo>
                  <a:pt x="4983473" y="1001302"/>
                </a:lnTo>
                <a:lnTo>
                  <a:pt x="4937395" y="990233"/>
                </a:lnTo>
                <a:lnTo>
                  <a:pt x="4893058" y="975102"/>
                </a:lnTo>
                <a:lnTo>
                  <a:pt x="4850675" y="956123"/>
                </a:lnTo>
                <a:lnTo>
                  <a:pt x="4810459" y="933506"/>
                </a:lnTo>
                <a:lnTo>
                  <a:pt x="4772622" y="907464"/>
                </a:lnTo>
                <a:lnTo>
                  <a:pt x="4737379" y="878208"/>
                </a:lnTo>
                <a:lnTo>
                  <a:pt x="4704941" y="845949"/>
                </a:lnTo>
                <a:lnTo>
                  <a:pt x="4675522" y="810900"/>
                </a:lnTo>
                <a:lnTo>
                  <a:pt x="4649335" y="773272"/>
                </a:lnTo>
                <a:lnTo>
                  <a:pt x="4626592" y="733277"/>
                </a:lnTo>
                <a:lnTo>
                  <a:pt x="4607506" y="691127"/>
                </a:lnTo>
                <a:lnTo>
                  <a:pt x="4592292" y="647033"/>
                </a:lnTo>
                <a:lnTo>
                  <a:pt x="4581160" y="601207"/>
                </a:lnTo>
                <a:lnTo>
                  <a:pt x="4574325" y="553860"/>
                </a:lnTo>
                <a:lnTo>
                  <a:pt x="4572000" y="505206"/>
                </a:lnTo>
                <a:lnTo>
                  <a:pt x="4569674" y="456551"/>
                </a:lnTo>
                <a:lnTo>
                  <a:pt x="4562839" y="409204"/>
                </a:lnTo>
                <a:lnTo>
                  <a:pt x="4551707" y="363378"/>
                </a:lnTo>
                <a:lnTo>
                  <a:pt x="4536493" y="319284"/>
                </a:lnTo>
                <a:lnTo>
                  <a:pt x="4517407" y="277134"/>
                </a:lnTo>
                <a:lnTo>
                  <a:pt x="4494664" y="237139"/>
                </a:lnTo>
                <a:lnTo>
                  <a:pt x="4468477" y="199511"/>
                </a:lnTo>
                <a:lnTo>
                  <a:pt x="4439058" y="164462"/>
                </a:lnTo>
                <a:lnTo>
                  <a:pt x="4406620" y="132203"/>
                </a:lnTo>
                <a:lnTo>
                  <a:pt x="4371377" y="102947"/>
                </a:lnTo>
                <a:lnTo>
                  <a:pt x="4333540" y="76905"/>
                </a:lnTo>
                <a:lnTo>
                  <a:pt x="4293324" y="54288"/>
                </a:lnTo>
                <a:lnTo>
                  <a:pt x="4250941" y="35309"/>
                </a:lnTo>
                <a:lnTo>
                  <a:pt x="4206604" y="20178"/>
                </a:lnTo>
                <a:lnTo>
                  <a:pt x="4160526" y="9109"/>
                </a:lnTo>
                <a:lnTo>
                  <a:pt x="4112921" y="2312"/>
                </a:lnTo>
                <a:lnTo>
                  <a:pt x="4064000" y="0"/>
                </a:lnTo>
                <a:lnTo>
                  <a:pt x="4015078" y="2312"/>
                </a:lnTo>
                <a:lnTo>
                  <a:pt x="3967473" y="9109"/>
                </a:lnTo>
                <a:lnTo>
                  <a:pt x="3921395" y="20178"/>
                </a:lnTo>
                <a:lnTo>
                  <a:pt x="3877058" y="35309"/>
                </a:lnTo>
                <a:lnTo>
                  <a:pt x="3834675" y="54288"/>
                </a:lnTo>
                <a:lnTo>
                  <a:pt x="3794459" y="76905"/>
                </a:lnTo>
                <a:lnTo>
                  <a:pt x="3756622" y="102947"/>
                </a:lnTo>
                <a:lnTo>
                  <a:pt x="3721379" y="132203"/>
                </a:lnTo>
                <a:lnTo>
                  <a:pt x="3688941" y="164462"/>
                </a:lnTo>
                <a:lnTo>
                  <a:pt x="3659522" y="199511"/>
                </a:lnTo>
                <a:lnTo>
                  <a:pt x="3633335" y="237139"/>
                </a:lnTo>
                <a:lnTo>
                  <a:pt x="3610592" y="277134"/>
                </a:lnTo>
                <a:lnTo>
                  <a:pt x="3591506" y="319284"/>
                </a:lnTo>
                <a:lnTo>
                  <a:pt x="3576292" y="363378"/>
                </a:lnTo>
                <a:lnTo>
                  <a:pt x="3565160" y="409204"/>
                </a:lnTo>
                <a:lnTo>
                  <a:pt x="3558325" y="456551"/>
                </a:lnTo>
                <a:lnTo>
                  <a:pt x="3556000" y="505206"/>
                </a:lnTo>
                <a:lnTo>
                  <a:pt x="3553674" y="553860"/>
                </a:lnTo>
                <a:lnTo>
                  <a:pt x="3546839" y="601207"/>
                </a:lnTo>
                <a:lnTo>
                  <a:pt x="3535707" y="647033"/>
                </a:lnTo>
                <a:lnTo>
                  <a:pt x="3520493" y="691127"/>
                </a:lnTo>
                <a:lnTo>
                  <a:pt x="3501407" y="733277"/>
                </a:lnTo>
                <a:lnTo>
                  <a:pt x="3478664" y="773272"/>
                </a:lnTo>
                <a:lnTo>
                  <a:pt x="3452477" y="810900"/>
                </a:lnTo>
                <a:lnTo>
                  <a:pt x="3423058" y="845949"/>
                </a:lnTo>
                <a:lnTo>
                  <a:pt x="3390620" y="878208"/>
                </a:lnTo>
                <a:lnTo>
                  <a:pt x="3355377" y="907464"/>
                </a:lnTo>
                <a:lnTo>
                  <a:pt x="3317540" y="933506"/>
                </a:lnTo>
                <a:lnTo>
                  <a:pt x="3277324" y="956123"/>
                </a:lnTo>
                <a:lnTo>
                  <a:pt x="3234941" y="975102"/>
                </a:lnTo>
                <a:lnTo>
                  <a:pt x="3190604" y="990233"/>
                </a:lnTo>
                <a:lnTo>
                  <a:pt x="3144526" y="1001302"/>
                </a:lnTo>
                <a:lnTo>
                  <a:pt x="3096921" y="1008099"/>
                </a:lnTo>
                <a:lnTo>
                  <a:pt x="3048000" y="1010412"/>
                </a:lnTo>
                <a:lnTo>
                  <a:pt x="2999078" y="1008099"/>
                </a:lnTo>
                <a:lnTo>
                  <a:pt x="2951473" y="1001302"/>
                </a:lnTo>
                <a:lnTo>
                  <a:pt x="2905395" y="990233"/>
                </a:lnTo>
                <a:lnTo>
                  <a:pt x="2861058" y="975102"/>
                </a:lnTo>
                <a:lnTo>
                  <a:pt x="2818675" y="956123"/>
                </a:lnTo>
                <a:lnTo>
                  <a:pt x="2778459" y="933506"/>
                </a:lnTo>
                <a:lnTo>
                  <a:pt x="2740622" y="907464"/>
                </a:lnTo>
                <a:lnTo>
                  <a:pt x="2705379" y="878208"/>
                </a:lnTo>
                <a:lnTo>
                  <a:pt x="2672941" y="845949"/>
                </a:lnTo>
                <a:lnTo>
                  <a:pt x="2643522" y="810900"/>
                </a:lnTo>
                <a:lnTo>
                  <a:pt x="2617335" y="773272"/>
                </a:lnTo>
                <a:lnTo>
                  <a:pt x="2594592" y="733277"/>
                </a:lnTo>
                <a:lnTo>
                  <a:pt x="2575506" y="691127"/>
                </a:lnTo>
                <a:lnTo>
                  <a:pt x="2560292" y="647033"/>
                </a:lnTo>
                <a:lnTo>
                  <a:pt x="2549160" y="601207"/>
                </a:lnTo>
                <a:lnTo>
                  <a:pt x="2542325" y="553860"/>
                </a:lnTo>
                <a:lnTo>
                  <a:pt x="2540000" y="505206"/>
                </a:lnTo>
                <a:lnTo>
                  <a:pt x="2537674" y="456551"/>
                </a:lnTo>
                <a:lnTo>
                  <a:pt x="2530839" y="409204"/>
                </a:lnTo>
                <a:lnTo>
                  <a:pt x="2519707" y="363378"/>
                </a:lnTo>
                <a:lnTo>
                  <a:pt x="2504493" y="319284"/>
                </a:lnTo>
                <a:lnTo>
                  <a:pt x="2485407" y="277134"/>
                </a:lnTo>
                <a:lnTo>
                  <a:pt x="2462664" y="237139"/>
                </a:lnTo>
                <a:lnTo>
                  <a:pt x="2436477" y="199511"/>
                </a:lnTo>
                <a:lnTo>
                  <a:pt x="2407058" y="164462"/>
                </a:lnTo>
                <a:lnTo>
                  <a:pt x="2374620" y="132203"/>
                </a:lnTo>
                <a:lnTo>
                  <a:pt x="2339377" y="102947"/>
                </a:lnTo>
                <a:lnTo>
                  <a:pt x="2301540" y="76905"/>
                </a:lnTo>
                <a:lnTo>
                  <a:pt x="2261324" y="54288"/>
                </a:lnTo>
                <a:lnTo>
                  <a:pt x="2218941" y="35309"/>
                </a:lnTo>
                <a:lnTo>
                  <a:pt x="2174604" y="20178"/>
                </a:lnTo>
                <a:lnTo>
                  <a:pt x="2128526" y="9109"/>
                </a:lnTo>
                <a:lnTo>
                  <a:pt x="2080921" y="2312"/>
                </a:lnTo>
                <a:lnTo>
                  <a:pt x="2032000" y="0"/>
                </a:lnTo>
                <a:lnTo>
                  <a:pt x="1983078" y="2312"/>
                </a:lnTo>
                <a:lnTo>
                  <a:pt x="1935473" y="9109"/>
                </a:lnTo>
                <a:lnTo>
                  <a:pt x="1889395" y="20178"/>
                </a:lnTo>
                <a:lnTo>
                  <a:pt x="1845058" y="35309"/>
                </a:lnTo>
                <a:lnTo>
                  <a:pt x="1802675" y="54288"/>
                </a:lnTo>
                <a:lnTo>
                  <a:pt x="1762459" y="76905"/>
                </a:lnTo>
                <a:lnTo>
                  <a:pt x="1724622" y="102947"/>
                </a:lnTo>
                <a:lnTo>
                  <a:pt x="1689379" y="132203"/>
                </a:lnTo>
                <a:lnTo>
                  <a:pt x="1656941" y="164462"/>
                </a:lnTo>
                <a:lnTo>
                  <a:pt x="1627522" y="199511"/>
                </a:lnTo>
                <a:lnTo>
                  <a:pt x="1601335" y="237139"/>
                </a:lnTo>
                <a:lnTo>
                  <a:pt x="1578592" y="277134"/>
                </a:lnTo>
                <a:lnTo>
                  <a:pt x="1559506" y="319284"/>
                </a:lnTo>
                <a:lnTo>
                  <a:pt x="1544292" y="363378"/>
                </a:lnTo>
                <a:lnTo>
                  <a:pt x="1533160" y="409204"/>
                </a:lnTo>
                <a:lnTo>
                  <a:pt x="1526325" y="456551"/>
                </a:lnTo>
                <a:lnTo>
                  <a:pt x="1524000" y="505206"/>
                </a:lnTo>
                <a:lnTo>
                  <a:pt x="1521674" y="553860"/>
                </a:lnTo>
                <a:lnTo>
                  <a:pt x="1514839" y="601207"/>
                </a:lnTo>
                <a:lnTo>
                  <a:pt x="1503707" y="647033"/>
                </a:lnTo>
                <a:lnTo>
                  <a:pt x="1488493" y="691127"/>
                </a:lnTo>
                <a:lnTo>
                  <a:pt x="1469407" y="733277"/>
                </a:lnTo>
                <a:lnTo>
                  <a:pt x="1446664" y="773272"/>
                </a:lnTo>
                <a:lnTo>
                  <a:pt x="1420477" y="810900"/>
                </a:lnTo>
                <a:lnTo>
                  <a:pt x="1391058" y="845949"/>
                </a:lnTo>
                <a:lnTo>
                  <a:pt x="1358620" y="878208"/>
                </a:lnTo>
                <a:lnTo>
                  <a:pt x="1323377" y="907464"/>
                </a:lnTo>
                <a:lnTo>
                  <a:pt x="1285540" y="933506"/>
                </a:lnTo>
                <a:lnTo>
                  <a:pt x="1245324" y="956123"/>
                </a:lnTo>
                <a:lnTo>
                  <a:pt x="1202941" y="975102"/>
                </a:lnTo>
                <a:lnTo>
                  <a:pt x="1158604" y="990233"/>
                </a:lnTo>
                <a:lnTo>
                  <a:pt x="1112526" y="1001302"/>
                </a:lnTo>
                <a:lnTo>
                  <a:pt x="1064921" y="1008099"/>
                </a:lnTo>
                <a:lnTo>
                  <a:pt x="1016000" y="1010412"/>
                </a:lnTo>
                <a:lnTo>
                  <a:pt x="0" y="1010412"/>
                </a:lnTo>
              </a:path>
            </a:pathLst>
          </a:custGeom>
          <a:ln w="38100" cap="flat" cmpd="sng" algn="ctr">
            <a:solidFill>
              <a:schemeClr val="bg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wrap="square" lIns="0" tIns="0" rIns="0" bIns="0" rtlCol="0"/>
          <a:lstStyle/>
          <a:p>
            <a:endParaRPr dirty="0"/>
          </a:p>
        </p:txBody>
      </p:sp>
      <p:grpSp>
        <p:nvGrpSpPr>
          <p:cNvPr id="22" name="Group 21">
            <a:extLst>
              <a:ext uri="{FF2B5EF4-FFF2-40B4-BE49-F238E27FC236}">
                <a16:creationId xmlns:a16="http://schemas.microsoft.com/office/drawing/2014/main" id="{AF586AEA-75C3-91A9-2FA1-4240A37AE436}"/>
              </a:ext>
            </a:extLst>
          </p:cNvPr>
          <p:cNvGrpSpPr/>
          <p:nvPr/>
        </p:nvGrpSpPr>
        <p:grpSpPr>
          <a:xfrm>
            <a:off x="2069556" y="1981042"/>
            <a:ext cx="1337556" cy="1005840"/>
            <a:chOff x="2098740" y="1465473"/>
            <a:chExt cx="1337556" cy="1005840"/>
          </a:xfrm>
        </p:grpSpPr>
        <p:pic>
          <p:nvPicPr>
            <p:cNvPr id="15" name="Graphic 14" descr="Marker with solid fill">
              <a:extLst>
                <a:ext uri="{FF2B5EF4-FFF2-40B4-BE49-F238E27FC236}">
                  <a16:creationId xmlns:a16="http://schemas.microsoft.com/office/drawing/2014/main" id="{2347DA0F-4B93-29C6-4660-3EE22B043DD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98740" y="1465473"/>
              <a:ext cx="1337556" cy="1005840"/>
            </a:xfrm>
            <a:prstGeom prst="rect">
              <a:avLst/>
            </a:prstGeom>
          </p:spPr>
        </p:pic>
        <p:sp>
          <p:nvSpPr>
            <p:cNvPr id="21" name="TextBox 20">
              <a:extLst>
                <a:ext uri="{FF2B5EF4-FFF2-40B4-BE49-F238E27FC236}">
                  <a16:creationId xmlns:a16="http://schemas.microsoft.com/office/drawing/2014/main" id="{5D97553D-47B6-96B9-C646-F6A2B76A9FB2}"/>
                </a:ext>
              </a:extLst>
            </p:cNvPr>
            <p:cNvSpPr txBox="1"/>
            <p:nvPr/>
          </p:nvSpPr>
          <p:spPr>
            <a:xfrm>
              <a:off x="2619982" y="1878411"/>
              <a:ext cx="252919" cy="369332"/>
            </a:xfrm>
            <a:prstGeom prst="rect">
              <a:avLst/>
            </a:prstGeom>
            <a:noFill/>
          </p:spPr>
          <p:txBody>
            <a:bodyPr wrap="square" rtlCol="1">
              <a:spAutoFit/>
            </a:bodyPr>
            <a:lstStyle/>
            <a:p>
              <a:r>
                <a:rPr lang="en-US" dirty="0">
                  <a:solidFill>
                    <a:schemeClr val="bg1"/>
                  </a:solidFill>
                </a:rPr>
                <a:t>2</a:t>
              </a:r>
              <a:endParaRPr lang="ar-EG" dirty="0">
                <a:solidFill>
                  <a:schemeClr val="bg1"/>
                </a:solidFill>
              </a:endParaRPr>
            </a:p>
          </p:txBody>
        </p:sp>
      </p:grpSp>
      <p:grpSp>
        <p:nvGrpSpPr>
          <p:cNvPr id="23" name="Group 22">
            <a:extLst>
              <a:ext uri="{FF2B5EF4-FFF2-40B4-BE49-F238E27FC236}">
                <a16:creationId xmlns:a16="http://schemas.microsoft.com/office/drawing/2014/main" id="{26BC8C25-1800-BB56-6EDE-06B310C02A66}"/>
              </a:ext>
            </a:extLst>
          </p:cNvPr>
          <p:cNvGrpSpPr/>
          <p:nvPr/>
        </p:nvGrpSpPr>
        <p:grpSpPr>
          <a:xfrm rot="10800000">
            <a:off x="8914182" y="4921546"/>
            <a:ext cx="1337556" cy="1005840"/>
            <a:chOff x="2098740" y="1465473"/>
            <a:chExt cx="1337556" cy="1005840"/>
          </a:xfrm>
        </p:grpSpPr>
        <p:pic>
          <p:nvPicPr>
            <p:cNvPr id="24" name="Graphic 23" descr="Marker with solid fill">
              <a:extLst>
                <a:ext uri="{FF2B5EF4-FFF2-40B4-BE49-F238E27FC236}">
                  <a16:creationId xmlns:a16="http://schemas.microsoft.com/office/drawing/2014/main" id="{62B1B210-1B3B-B5CA-7ACC-9412BC8F808B}"/>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98740" y="1465473"/>
              <a:ext cx="1337556" cy="1005840"/>
            </a:xfrm>
            <a:prstGeom prst="rect">
              <a:avLst/>
            </a:prstGeom>
          </p:spPr>
        </p:pic>
        <p:sp>
          <p:nvSpPr>
            <p:cNvPr id="25" name="TextBox 24">
              <a:extLst>
                <a:ext uri="{FF2B5EF4-FFF2-40B4-BE49-F238E27FC236}">
                  <a16:creationId xmlns:a16="http://schemas.microsoft.com/office/drawing/2014/main" id="{D6D6774B-87E8-95A9-3C0E-71F2FB452CEF}"/>
                </a:ext>
              </a:extLst>
            </p:cNvPr>
            <p:cNvSpPr txBox="1"/>
            <p:nvPr/>
          </p:nvSpPr>
          <p:spPr>
            <a:xfrm rot="10800000">
              <a:off x="2658894" y="1878411"/>
              <a:ext cx="252919" cy="369332"/>
            </a:xfrm>
            <a:prstGeom prst="rect">
              <a:avLst/>
            </a:prstGeom>
            <a:noFill/>
          </p:spPr>
          <p:txBody>
            <a:bodyPr wrap="square" rtlCol="1">
              <a:spAutoFit/>
            </a:bodyPr>
            <a:lstStyle/>
            <a:p>
              <a:r>
                <a:rPr lang="en-US" dirty="0">
                  <a:solidFill>
                    <a:schemeClr val="bg1"/>
                  </a:solidFill>
                </a:rPr>
                <a:t>7</a:t>
              </a:r>
              <a:endParaRPr lang="ar-EG" dirty="0">
                <a:solidFill>
                  <a:schemeClr val="bg1"/>
                </a:solidFill>
              </a:endParaRPr>
            </a:p>
          </p:txBody>
        </p:sp>
      </p:grpSp>
      <p:grpSp>
        <p:nvGrpSpPr>
          <p:cNvPr id="26" name="Group 25">
            <a:extLst>
              <a:ext uri="{FF2B5EF4-FFF2-40B4-BE49-F238E27FC236}">
                <a16:creationId xmlns:a16="http://schemas.microsoft.com/office/drawing/2014/main" id="{555BBC56-0295-A533-40FF-C5CAED9F2210}"/>
              </a:ext>
            </a:extLst>
          </p:cNvPr>
          <p:cNvGrpSpPr/>
          <p:nvPr/>
        </p:nvGrpSpPr>
        <p:grpSpPr>
          <a:xfrm rot="10800000">
            <a:off x="3358873" y="5028553"/>
            <a:ext cx="1337556" cy="1005840"/>
            <a:chOff x="2098740" y="1465473"/>
            <a:chExt cx="1337556" cy="1005840"/>
          </a:xfrm>
        </p:grpSpPr>
        <p:pic>
          <p:nvPicPr>
            <p:cNvPr id="27" name="Graphic 26" descr="Marker with solid fill">
              <a:extLst>
                <a:ext uri="{FF2B5EF4-FFF2-40B4-BE49-F238E27FC236}">
                  <a16:creationId xmlns:a16="http://schemas.microsoft.com/office/drawing/2014/main" id="{45FA68BB-547C-D0D8-87EB-50972D641092}"/>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98740" y="1465473"/>
              <a:ext cx="1337556" cy="1005840"/>
            </a:xfrm>
            <a:prstGeom prst="rect">
              <a:avLst/>
            </a:prstGeom>
          </p:spPr>
        </p:pic>
        <p:sp>
          <p:nvSpPr>
            <p:cNvPr id="28" name="TextBox 27">
              <a:extLst>
                <a:ext uri="{FF2B5EF4-FFF2-40B4-BE49-F238E27FC236}">
                  <a16:creationId xmlns:a16="http://schemas.microsoft.com/office/drawing/2014/main" id="{A0EEE708-6896-F4CC-673E-6CE2654477F2}"/>
                </a:ext>
              </a:extLst>
            </p:cNvPr>
            <p:cNvSpPr txBox="1"/>
            <p:nvPr/>
          </p:nvSpPr>
          <p:spPr>
            <a:xfrm rot="10800000">
              <a:off x="2668621" y="1878411"/>
              <a:ext cx="252919" cy="369332"/>
            </a:xfrm>
            <a:prstGeom prst="rect">
              <a:avLst/>
            </a:prstGeom>
            <a:noFill/>
          </p:spPr>
          <p:txBody>
            <a:bodyPr wrap="square" rtlCol="1">
              <a:spAutoFit/>
            </a:bodyPr>
            <a:lstStyle/>
            <a:p>
              <a:r>
                <a:rPr lang="en-US" dirty="0">
                  <a:solidFill>
                    <a:schemeClr val="bg1"/>
                  </a:solidFill>
                </a:rPr>
                <a:t>3</a:t>
              </a:r>
              <a:endParaRPr lang="ar-EG" dirty="0">
                <a:solidFill>
                  <a:schemeClr val="bg1"/>
                </a:solidFill>
              </a:endParaRPr>
            </a:p>
          </p:txBody>
        </p:sp>
      </p:grpSp>
      <p:grpSp>
        <p:nvGrpSpPr>
          <p:cNvPr id="29" name="Group 28">
            <a:extLst>
              <a:ext uri="{FF2B5EF4-FFF2-40B4-BE49-F238E27FC236}">
                <a16:creationId xmlns:a16="http://schemas.microsoft.com/office/drawing/2014/main" id="{06152DB4-A4D5-B4A3-43C5-0540807B2620}"/>
              </a:ext>
            </a:extLst>
          </p:cNvPr>
          <p:cNvGrpSpPr/>
          <p:nvPr/>
        </p:nvGrpSpPr>
        <p:grpSpPr>
          <a:xfrm rot="10800000">
            <a:off x="6151120" y="4950729"/>
            <a:ext cx="1337556" cy="1005840"/>
            <a:chOff x="2098740" y="1465473"/>
            <a:chExt cx="1337556" cy="1005840"/>
          </a:xfrm>
        </p:grpSpPr>
        <p:pic>
          <p:nvPicPr>
            <p:cNvPr id="30" name="Graphic 29" descr="Marker with solid fill">
              <a:extLst>
                <a:ext uri="{FF2B5EF4-FFF2-40B4-BE49-F238E27FC236}">
                  <a16:creationId xmlns:a16="http://schemas.microsoft.com/office/drawing/2014/main" id="{9AE48140-3BC1-6EA2-F8E4-2022A214AA2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98740" y="1465473"/>
              <a:ext cx="1337556" cy="1005840"/>
            </a:xfrm>
            <a:prstGeom prst="rect">
              <a:avLst/>
            </a:prstGeom>
          </p:spPr>
        </p:pic>
        <p:sp>
          <p:nvSpPr>
            <p:cNvPr id="31" name="TextBox 30">
              <a:extLst>
                <a:ext uri="{FF2B5EF4-FFF2-40B4-BE49-F238E27FC236}">
                  <a16:creationId xmlns:a16="http://schemas.microsoft.com/office/drawing/2014/main" id="{ED166C3B-3E44-3965-B3E1-C90802300947}"/>
                </a:ext>
              </a:extLst>
            </p:cNvPr>
            <p:cNvSpPr txBox="1"/>
            <p:nvPr/>
          </p:nvSpPr>
          <p:spPr>
            <a:xfrm rot="10642206">
              <a:off x="2658892" y="1878411"/>
              <a:ext cx="252919" cy="369332"/>
            </a:xfrm>
            <a:prstGeom prst="rect">
              <a:avLst/>
            </a:prstGeom>
            <a:noFill/>
          </p:spPr>
          <p:txBody>
            <a:bodyPr wrap="square" rtlCol="1">
              <a:spAutoFit/>
            </a:bodyPr>
            <a:lstStyle/>
            <a:p>
              <a:r>
                <a:rPr lang="en-US" dirty="0">
                  <a:solidFill>
                    <a:schemeClr val="bg1"/>
                  </a:solidFill>
                </a:rPr>
                <a:t>5</a:t>
              </a:r>
              <a:endParaRPr lang="ar-EG" dirty="0">
                <a:solidFill>
                  <a:schemeClr val="bg1"/>
                </a:solidFill>
              </a:endParaRPr>
            </a:p>
          </p:txBody>
        </p:sp>
      </p:grpSp>
      <p:grpSp>
        <p:nvGrpSpPr>
          <p:cNvPr id="32" name="Group 31">
            <a:extLst>
              <a:ext uri="{FF2B5EF4-FFF2-40B4-BE49-F238E27FC236}">
                <a16:creationId xmlns:a16="http://schemas.microsoft.com/office/drawing/2014/main" id="{1BDDD48B-EF05-B0FB-25B2-F2D93B256791}"/>
              </a:ext>
            </a:extLst>
          </p:cNvPr>
          <p:cNvGrpSpPr/>
          <p:nvPr/>
        </p:nvGrpSpPr>
        <p:grpSpPr>
          <a:xfrm>
            <a:off x="7447334" y="1981042"/>
            <a:ext cx="1337556" cy="1005840"/>
            <a:chOff x="2098740" y="1465473"/>
            <a:chExt cx="1337556" cy="1005840"/>
          </a:xfrm>
        </p:grpSpPr>
        <p:pic>
          <p:nvPicPr>
            <p:cNvPr id="33" name="Graphic 32" descr="Marker with solid fill">
              <a:extLst>
                <a:ext uri="{FF2B5EF4-FFF2-40B4-BE49-F238E27FC236}">
                  <a16:creationId xmlns:a16="http://schemas.microsoft.com/office/drawing/2014/main" id="{96358F33-4A7C-06AC-9EC1-663C0FDEFD05}"/>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98740" y="1465473"/>
              <a:ext cx="1337556" cy="1005840"/>
            </a:xfrm>
            <a:prstGeom prst="rect">
              <a:avLst/>
            </a:prstGeom>
          </p:spPr>
        </p:pic>
        <p:sp>
          <p:nvSpPr>
            <p:cNvPr id="34" name="TextBox 33">
              <a:extLst>
                <a:ext uri="{FF2B5EF4-FFF2-40B4-BE49-F238E27FC236}">
                  <a16:creationId xmlns:a16="http://schemas.microsoft.com/office/drawing/2014/main" id="{F45FC9E3-878F-163A-1F74-DC54B46DCC41}"/>
                </a:ext>
              </a:extLst>
            </p:cNvPr>
            <p:cNvSpPr txBox="1"/>
            <p:nvPr/>
          </p:nvSpPr>
          <p:spPr>
            <a:xfrm>
              <a:off x="2619982" y="1878411"/>
              <a:ext cx="252919" cy="369332"/>
            </a:xfrm>
            <a:prstGeom prst="rect">
              <a:avLst/>
            </a:prstGeom>
            <a:noFill/>
          </p:spPr>
          <p:txBody>
            <a:bodyPr wrap="square" rtlCol="1">
              <a:spAutoFit/>
            </a:bodyPr>
            <a:lstStyle/>
            <a:p>
              <a:r>
                <a:rPr lang="en-US" dirty="0">
                  <a:solidFill>
                    <a:schemeClr val="bg1"/>
                  </a:solidFill>
                </a:rPr>
                <a:t>6</a:t>
              </a:r>
              <a:endParaRPr lang="ar-EG" dirty="0">
                <a:solidFill>
                  <a:schemeClr val="bg1"/>
                </a:solidFill>
              </a:endParaRPr>
            </a:p>
          </p:txBody>
        </p:sp>
      </p:grpSp>
      <p:grpSp>
        <p:nvGrpSpPr>
          <p:cNvPr id="35" name="Group 34">
            <a:extLst>
              <a:ext uri="{FF2B5EF4-FFF2-40B4-BE49-F238E27FC236}">
                <a16:creationId xmlns:a16="http://schemas.microsoft.com/office/drawing/2014/main" id="{4C25A05F-E64D-E134-0127-208F95B66445}"/>
              </a:ext>
            </a:extLst>
          </p:cNvPr>
          <p:cNvGrpSpPr/>
          <p:nvPr/>
        </p:nvGrpSpPr>
        <p:grpSpPr>
          <a:xfrm>
            <a:off x="4758443" y="1981042"/>
            <a:ext cx="1337556" cy="1005840"/>
            <a:chOff x="2098740" y="1465473"/>
            <a:chExt cx="1337556" cy="1005840"/>
          </a:xfrm>
        </p:grpSpPr>
        <p:pic>
          <p:nvPicPr>
            <p:cNvPr id="36" name="Graphic 35" descr="Marker with solid fill">
              <a:extLst>
                <a:ext uri="{FF2B5EF4-FFF2-40B4-BE49-F238E27FC236}">
                  <a16:creationId xmlns:a16="http://schemas.microsoft.com/office/drawing/2014/main" id="{B9624AAC-0D0F-9D03-4542-689343E8404B}"/>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98740" y="1465473"/>
              <a:ext cx="1337556" cy="1005840"/>
            </a:xfrm>
            <a:prstGeom prst="rect">
              <a:avLst/>
            </a:prstGeom>
          </p:spPr>
        </p:pic>
        <p:sp>
          <p:nvSpPr>
            <p:cNvPr id="37" name="TextBox 36">
              <a:extLst>
                <a:ext uri="{FF2B5EF4-FFF2-40B4-BE49-F238E27FC236}">
                  <a16:creationId xmlns:a16="http://schemas.microsoft.com/office/drawing/2014/main" id="{867026CC-2663-B7B4-7BAB-3DDEB3524A84}"/>
                </a:ext>
              </a:extLst>
            </p:cNvPr>
            <p:cNvSpPr txBox="1"/>
            <p:nvPr/>
          </p:nvSpPr>
          <p:spPr>
            <a:xfrm>
              <a:off x="2619982" y="1878411"/>
              <a:ext cx="252919" cy="369332"/>
            </a:xfrm>
            <a:prstGeom prst="rect">
              <a:avLst/>
            </a:prstGeom>
            <a:noFill/>
          </p:spPr>
          <p:txBody>
            <a:bodyPr wrap="square" rtlCol="1">
              <a:spAutoFit/>
            </a:bodyPr>
            <a:lstStyle/>
            <a:p>
              <a:r>
                <a:rPr lang="en-US" dirty="0">
                  <a:solidFill>
                    <a:schemeClr val="bg1"/>
                  </a:solidFill>
                </a:rPr>
                <a:t>4</a:t>
              </a:r>
              <a:endParaRPr lang="ar-EG" dirty="0">
                <a:solidFill>
                  <a:schemeClr val="bg1"/>
                </a:solidFill>
              </a:endParaRPr>
            </a:p>
          </p:txBody>
        </p:sp>
      </p:grpSp>
      <p:sp>
        <p:nvSpPr>
          <p:cNvPr id="39" name="TextBox 38">
            <a:extLst>
              <a:ext uri="{FF2B5EF4-FFF2-40B4-BE49-F238E27FC236}">
                <a16:creationId xmlns:a16="http://schemas.microsoft.com/office/drawing/2014/main" id="{CAC88828-7F5A-250B-67D2-6623B0C624F0}"/>
              </a:ext>
            </a:extLst>
          </p:cNvPr>
          <p:cNvSpPr txBox="1"/>
          <p:nvPr/>
        </p:nvSpPr>
        <p:spPr>
          <a:xfrm>
            <a:off x="22290" y="5934670"/>
            <a:ext cx="2149813" cy="923330"/>
          </a:xfrm>
          <a:prstGeom prst="rect">
            <a:avLst/>
          </a:prstGeom>
          <a:noFill/>
        </p:spPr>
        <p:txBody>
          <a:bodyPr wrap="square" rtlCol="1">
            <a:spAutoFit/>
          </a:bodyPr>
          <a:lstStyle/>
          <a:p>
            <a:r>
              <a:rPr lang="en-US" dirty="0">
                <a:latin typeface="Arial Rounded MT Bold" panose="020F0704030504030204" pitchFamily="34" charset="0"/>
              </a:rPr>
              <a:t>Splash and On Boarding Screens</a:t>
            </a:r>
            <a:endParaRPr lang="ar-EG" dirty="0">
              <a:latin typeface="Arial Rounded MT Bold" panose="020F0704030504030204" pitchFamily="34" charset="0"/>
            </a:endParaRPr>
          </a:p>
        </p:txBody>
      </p:sp>
      <p:grpSp>
        <p:nvGrpSpPr>
          <p:cNvPr id="40" name="Group 39">
            <a:extLst>
              <a:ext uri="{FF2B5EF4-FFF2-40B4-BE49-F238E27FC236}">
                <a16:creationId xmlns:a16="http://schemas.microsoft.com/office/drawing/2014/main" id="{DCA975A3-1C43-FFB8-00CC-B732CBE80443}"/>
              </a:ext>
            </a:extLst>
          </p:cNvPr>
          <p:cNvGrpSpPr/>
          <p:nvPr/>
        </p:nvGrpSpPr>
        <p:grpSpPr>
          <a:xfrm rot="10800000">
            <a:off x="22290" y="4965215"/>
            <a:ext cx="1337556" cy="1005840"/>
            <a:chOff x="2098740" y="1465473"/>
            <a:chExt cx="1337556" cy="1005840"/>
          </a:xfrm>
        </p:grpSpPr>
        <p:pic>
          <p:nvPicPr>
            <p:cNvPr id="41" name="Graphic 40" descr="Marker with solid fill">
              <a:extLst>
                <a:ext uri="{FF2B5EF4-FFF2-40B4-BE49-F238E27FC236}">
                  <a16:creationId xmlns:a16="http://schemas.microsoft.com/office/drawing/2014/main" id="{1706848A-8F30-F333-4E6E-6BED56FA7BB2}"/>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98740" y="1465473"/>
              <a:ext cx="1337556" cy="1005840"/>
            </a:xfrm>
            <a:prstGeom prst="rect">
              <a:avLst/>
            </a:prstGeom>
          </p:spPr>
        </p:pic>
        <p:sp>
          <p:nvSpPr>
            <p:cNvPr id="42" name="TextBox 41">
              <a:extLst>
                <a:ext uri="{FF2B5EF4-FFF2-40B4-BE49-F238E27FC236}">
                  <a16:creationId xmlns:a16="http://schemas.microsoft.com/office/drawing/2014/main" id="{1CBA3C81-8408-5099-C972-E00B23D49D50}"/>
                </a:ext>
              </a:extLst>
            </p:cNvPr>
            <p:cNvSpPr txBox="1"/>
            <p:nvPr/>
          </p:nvSpPr>
          <p:spPr>
            <a:xfrm rot="10800000">
              <a:off x="2668621" y="1878411"/>
              <a:ext cx="252919" cy="369332"/>
            </a:xfrm>
            <a:prstGeom prst="rect">
              <a:avLst/>
            </a:prstGeom>
            <a:noFill/>
          </p:spPr>
          <p:txBody>
            <a:bodyPr wrap="square" rtlCol="1">
              <a:spAutoFit/>
            </a:bodyPr>
            <a:lstStyle/>
            <a:p>
              <a:r>
                <a:rPr lang="en-US" dirty="0">
                  <a:solidFill>
                    <a:schemeClr val="bg1"/>
                  </a:solidFill>
                </a:rPr>
                <a:t>1</a:t>
              </a:r>
              <a:endParaRPr lang="ar-EG" dirty="0">
                <a:solidFill>
                  <a:schemeClr val="bg1"/>
                </a:solidFill>
              </a:endParaRPr>
            </a:p>
          </p:txBody>
        </p:sp>
      </p:grpSp>
      <p:sp>
        <p:nvSpPr>
          <p:cNvPr id="43" name="TextBox 42">
            <a:extLst>
              <a:ext uri="{FF2B5EF4-FFF2-40B4-BE49-F238E27FC236}">
                <a16:creationId xmlns:a16="http://schemas.microsoft.com/office/drawing/2014/main" id="{915357E4-C046-BC45-E2C4-AA606D689C39}"/>
              </a:ext>
            </a:extLst>
          </p:cNvPr>
          <p:cNvSpPr txBox="1"/>
          <p:nvPr/>
        </p:nvSpPr>
        <p:spPr>
          <a:xfrm>
            <a:off x="1670316" y="1633513"/>
            <a:ext cx="2412460" cy="369332"/>
          </a:xfrm>
          <a:prstGeom prst="rect">
            <a:avLst/>
          </a:prstGeom>
          <a:noFill/>
        </p:spPr>
        <p:txBody>
          <a:bodyPr wrap="square" rtlCol="1">
            <a:spAutoFit/>
          </a:bodyPr>
          <a:lstStyle/>
          <a:p>
            <a:r>
              <a:rPr lang="en-US" dirty="0">
                <a:latin typeface="Arial Rounded MT Bold" panose="020F0704030504030204" pitchFamily="34" charset="0"/>
              </a:rPr>
              <a:t>Register Or Login</a:t>
            </a:r>
            <a:endParaRPr lang="ar-EG" dirty="0">
              <a:latin typeface="Arial Rounded MT Bold" panose="020F0704030504030204" pitchFamily="34" charset="0"/>
            </a:endParaRPr>
          </a:p>
        </p:txBody>
      </p:sp>
      <p:sp>
        <p:nvSpPr>
          <p:cNvPr id="44" name="TextBox 43">
            <a:extLst>
              <a:ext uri="{FF2B5EF4-FFF2-40B4-BE49-F238E27FC236}">
                <a16:creationId xmlns:a16="http://schemas.microsoft.com/office/drawing/2014/main" id="{F9D1205E-CF8A-3992-6E35-437FFE463637}"/>
              </a:ext>
            </a:extLst>
          </p:cNvPr>
          <p:cNvSpPr txBox="1"/>
          <p:nvPr/>
        </p:nvSpPr>
        <p:spPr>
          <a:xfrm>
            <a:off x="3250861" y="5927387"/>
            <a:ext cx="2412460" cy="923330"/>
          </a:xfrm>
          <a:prstGeom prst="rect">
            <a:avLst/>
          </a:prstGeom>
          <a:noFill/>
        </p:spPr>
        <p:txBody>
          <a:bodyPr wrap="square" rtlCol="1">
            <a:spAutoFit/>
          </a:bodyPr>
          <a:lstStyle/>
          <a:p>
            <a:r>
              <a:rPr lang="en-US" dirty="0">
                <a:latin typeface="Arial Rounded MT Bold" panose="020F0704030504030204" pitchFamily="34" charset="0"/>
              </a:rPr>
              <a:t>Home Page (Choose how to donate)</a:t>
            </a:r>
            <a:endParaRPr lang="ar-EG" dirty="0">
              <a:latin typeface="Arial Rounded MT Bold" panose="020F0704030504030204" pitchFamily="34" charset="0"/>
            </a:endParaRPr>
          </a:p>
        </p:txBody>
      </p:sp>
      <p:sp>
        <p:nvSpPr>
          <p:cNvPr id="45" name="TextBox 44">
            <a:extLst>
              <a:ext uri="{FF2B5EF4-FFF2-40B4-BE49-F238E27FC236}">
                <a16:creationId xmlns:a16="http://schemas.microsoft.com/office/drawing/2014/main" id="{811B6675-B3F6-09A1-8298-8BF19D9F9F83}"/>
              </a:ext>
            </a:extLst>
          </p:cNvPr>
          <p:cNvSpPr txBox="1"/>
          <p:nvPr/>
        </p:nvSpPr>
        <p:spPr>
          <a:xfrm>
            <a:off x="5992643" y="5930632"/>
            <a:ext cx="2412460" cy="646331"/>
          </a:xfrm>
          <a:prstGeom prst="rect">
            <a:avLst/>
          </a:prstGeom>
          <a:noFill/>
        </p:spPr>
        <p:txBody>
          <a:bodyPr wrap="square" rtlCol="1">
            <a:spAutoFit/>
          </a:bodyPr>
          <a:lstStyle/>
          <a:p>
            <a:r>
              <a:rPr lang="en-US" dirty="0">
                <a:latin typeface="Arial Rounded MT Bold" panose="020F0704030504030204" pitchFamily="34" charset="0"/>
              </a:rPr>
              <a:t>Enter details of Payment</a:t>
            </a:r>
            <a:endParaRPr lang="ar-EG" dirty="0">
              <a:latin typeface="Arial Rounded MT Bold" panose="020F0704030504030204" pitchFamily="34" charset="0"/>
            </a:endParaRPr>
          </a:p>
        </p:txBody>
      </p:sp>
      <p:sp>
        <p:nvSpPr>
          <p:cNvPr id="46" name="TextBox 45">
            <a:extLst>
              <a:ext uri="{FF2B5EF4-FFF2-40B4-BE49-F238E27FC236}">
                <a16:creationId xmlns:a16="http://schemas.microsoft.com/office/drawing/2014/main" id="{F14C9C86-17B9-BA82-0CF4-0338BC7F33EE}"/>
              </a:ext>
            </a:extLst>
          </p:cNvPr>
          <p:cNvSpPr txBox="1"/>
          <p:nvPr/>
        </p:nvSpPr>
        <p:spPr>
          <a:xfrm>
            <a:off x="8784890" y="5854895"/>
            <a:ext cx="2412460" cy="646331"/>
          </a:xfrm>
          <a:prstGeom prst="rect">
            <a:avLst/>
          </a:prstGeom>
          <a:noFill/>
        </p:spPr>
        <p:txBody>
          <a:bodyPr wrap="square" rtlCol="1">
            <a:spAutoFit/>
          </a:bodyPr>
          <a:lstStyle/>
          <a:p>
            <a:r>
              <a:rPr lang="en-US" dirty="0">
                <a:latin typeface="Arial Rounded MT Bold" panose="020F0704030504030204" pitchFamily="34" charset="0"/>
              </a:rPr>
              <a:t>Return to Home Page or Log out</a:t>
            </a:r>
            <a:endParaRPr lang="ar-EG" dirty="0">
              <a:latin typeface="Arial Rounded MT Bold" panose="020F0704030504030204" pitchFamily="34" charset="0"/>
            </a:endParaRPr>
          </a:p>
        </p:txBody>
      </p:sp>
      <p:sp>
        <p:nvSpPr>
          <p:cNvPr id="47" name="TextBox 46">
            <a:extLst>
              <a:ext uri="{FF2B5EF4-FFF2-40B4-BE49-F238E27FC236}">
                <a16:creationId xmlns:a16="http://schemas.microsoft.com/office/drawing/2014/main" id="{026AD0F9-C64E-CB46-7B84-7ACEF0F3E214}"/>
              </a:ext>
            </a:extLst>
          </p:cNvPr>
          <p:cNvSpPr txBox="1"/>
          <p:nvPr/>
        </p:nvSpPr>
        <p:spPr>
          <a:xfrm>
            <a:off x="4838902" y="1543488"/>
            <a:ext cx="2412460" cy="646331"/>
          </a:xfrm>
          <a:prstGeom prst="rect">
            <a:avLst/>
          </a:prstGeom>
          <a:noFill/>
        </p:spPr>
        <p:txBody>
          <a:bodyPr wrap="square" rtlCol="1">
            <a:spAutoFit/>
          </a:bodyPr>
          <a:lstStyle/>
          <a:p>
            <a:r>
              <a:rPr lang="en-US" dirty="0">
                <a:latin typeface="Arial Rounded MT Bold" panose="020F0704030504030204" pitchFamily="34" charset="0"/>
              </a:rPr>
              <a:t>Enter details of Donations</a:t>
            </a:r>
            <a:endParaRPr lang="ar-EG" dirty="0">
              <a:latin typeface="Arial Rounded MT Bold" panose="020F0704030504030204" pitchFamily="34" charset="0"/>
            </a:endParaRPr>
          </a:p>
        </p:txBody>
      </p:sp>
      <p:sp>
        <p:nvSpPr>
          <p:cNvPr id="48" name="TextBox 47">
            <a:extLst>
              <a:ext uri="{FF2B5EF4-FFF2-40B4-BE49-F238E27FC236}">
                <a16:creationId xmlns:a16="http://schemas.microsoft.com/office/drawing/2014/main" id="{62183E82-1EA5-81DA-BAF9-AE327955F2AD}"/>
              </a:ext>
            </a:extLst>
          </p:cNvPr>
          <p:cNvSpPr txBox="1"/>
          <p:nvPr/>
        </p:nvSpPr>
        <p:spPr>
          <a:xfrm>
            <a:off x="7447330" y="1495013"/>
            <a:ext cx="2412460" cy="646331"/>
          </a:xfrm>
          <a:prstGeom prst="rect">
            <a:avLst/>
          </a:prstGeom>
          <a:noFill/>
        </p:spPr>
        <p:txBody>
          <a:bodyPr wrap="square" rtlCol="1">
            <a:spAutoFit/>
          </a:bodyPr>
          <a:lstStyle/>
          <a:p>
            <a:r>
              <a:rPr lang="en-US" dirty="0">
                <a:latin typeface="Arial Rounded MT Bold" panose="020F0704030504030204" pitchFamily="34" charset="0"/>
              </a:rPr>
              <a:t>Check Payment Success</a:t>
            </a:r>
            <a:endParaRPr lang="ar-EG" dirty="0">
              <a:latin typeface="Arial Rounded MT Bold" panose="020F0704030504030204" pitchFamily="34" charset="0"/>
            </a:endParaRPr>
          </a:p>
        </p:txBody>
      </p:sp>
    </p:spTree>
    <p:extLst>
      <p:ext uri="{BB962C8B-B14F-4D97-AF65-F5344CB8AC3E}">
        <p14:creationId xmlns:p14="http://schemas.microsoft.com/office/powerpoint/2010/main" val="3451254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arn(inVertical)">
                                      <p:cBhvr>
                                        <p:cTn id="10" dur="500"/>
                                        <p:tgtEl>
                                          <p:spTgt spid="13"/>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par>
                                <p:cTn id="14" presetID="42" presetClass="entr" presetSubtype="0" fill="hold" nodeType="with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1000"/>
                                        <p:tgtEl>
                                          <p:spTgt spid="40"/>
                                        </p:tgtEl>
                                      </p:cBhvr>
                                    </p:animEffect>
                                    <p:anim calcmode="lin" valueType="num">
                                      <p:cBhvr>
                                        <p:cTn id="17" dur="1000" fill="hold"/>
                                        <p:tgtEl>
                                          <p:spTgt spid="40"/>
                                        </p:tgtEl>
                                        <p:attrNameLst>
                                          <p:attrName>ppt_x</p:attrName>
                                        </p:attrNameLst>
                                      </p:cBhvr>
                                      <p:tavLst>
                                        <p:tav tm="0">
                                          <p:val>
                                            <p:strVal val="#ppt_x"/>
                                          </p:val>
                                        </p:tav>
                                        <p:tav tm="100000">
                                          <p:val>
                                            <p:strVal val="#ppt_x"/>
                                          </p:val>
                                        </p:tav>
                                      </p:tavLst>
                                    </p:anim>
                                    <p:anim calcmode="lin" valueType="num">
                                      <p:cBhvr>
                                        <p:cTn id="18" dur="1000" fill="hold"/>
                                        <p:tgtEl>
                                          <p:spTgt spid="40"/>
                                        </p:tgtEl>
                                        <p:attrNameLst>
                                          <p:attrName>ppt_y</p:attrName>
                                        </p:attrNameLst>
                                      </p:cBhvr>
                                      <p:tavLst>
                                        <p:tav tm="0">
                                          <p:val>
                                            <p:strVal val="#ppt_y+.1"/>
                                          </p:val>
                                        </p:tav>
                                        <p:tav tm="100000">
                                          <p:val>
                                            <p:strVal val="#ppt_y"/>
                                          </p:val>
                                        </p:tav>
                                      </p:tavLst>
                                    </p:anim>
                                  </p:childTnLst>
                                </p:cTn>
                              </p:par>
                            </p:childTnLst>
                          </p:cTn>
                        </p:par>
                        <p:par>
                          <p:cTn id="19" fill="hold">
                            <p:stCondLst>
                              <p:cond delay="1000"/>
                            </p:stCondLst>
                            <p:childTnLst>
                              <p:par>
                                <p:cTn id="20" presetID="16" presetClass="entr" presetSubtype="21" fill="hold" grpId="0" nodeType="after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barn(inVertical)">
                                      <p:cBhvr>
                                        <p:cTn id="22" dur="500"/>
                                        <p:tgtEl>
                                          <p:spTgt spid="39"/>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1000"/>
                                        <p:tgtEl>
                                          <p:spTgt spid="22"/>
                                        </p:tgtEl>
                                      </p:cBhvr>
                                    </p:animEffect>
                                    <p:anim calcmode="lin" valueType="num">
                                      <p:cBhvr>
                                        <p:cTn id="28" dur="1000" fill="hold"/>
                                        <p:tgtEl>
                                          <p:spTgt spid="22"/>
                                        </p:tgtEl>
                                        <p:attrNameLst>
                                          <p:attrName>ppt_x</p:attrName>
                                        </p:attrNameLst>
                                      </p:cBhvr>
                                      <p:tavLst>
                                        <p:tav tm="0">
                                          <p:val>
                                            <p:strVal val="#ppt_x"/>
                                          </p:val>
                                        </p:tav>
                                        <p:tav tm="100000">
                                          <p:val>
                                            <p:strVal val="#ppt_x"/>
                                          </p:val>
                                        </p:tav>
                                      </p:tavLst>
                                    </p:anim>
                                    <p:anim calcmode="lin" valueType="num">
                                      <p:cBhvr>
                                        <p:cTn id="29" dur="1000" fill="hold"/>
                                        <p:tgtEl>
                                          <p:spTgt spid="22"/>
                                        </p:tgtEl>
                                        <p:attrNameLst>
                                          <p:attrName>ppt_y</p:attrName>
                                        </p:attrNameLst>
                                      </p:cBhvr>
                                      <p:tavLst>
                                        <p:tav tm="0">
                                          <p:val>
                                            <p:strVal val="#ppt_y+.1"/>
                                          </p:val>
                                        </p:tav>
                                        <p:tav tm="100000">
                                          <p:val>
                                            <p:strVal val="#ppt_y"/>
                                          </p:val>
                                        </p:tav>
                                      </p:tavLst>
                                    </p:anim>
                                  </p:childTnLst>
                                </p:cTn>
                              </p:par>
                            </p:childTnLst>
                          </p:cTn>
                        </p:par>
                        <p:par>
                          <p:cTn id="30" fill="hold">
                            <p:stCondLst>
                              <p:cond delay="1000"/>
                            </p:stCondLst>
                            <p:childTnLst>
                              <p:par>
                                <p:cTn id="31" presetID="16" presetClass="entr" presetSubtype="21" fill="hold" grpId="0" nodeType="after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barn(inVertical)">
                                      <p:cBhvr>
                                        <p:cTn id="33" dur="500"/>
                                        <p:tgtEl>
                                          <p:spTgt spid="43"/>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26"/>
                                        </p:tgtEl>
                                        <p:attrNameLst>
                                          <p:attrName>style.visibility</p:attrName>
                                        </p:attrNameLst>
                                      </p:cBhvr>
                                      <p:to>
                                        <p:strVal val="visible"/>
                                      </p:to>
                                    </p:set>
                                    <p:animEffect transition="in" filter="fade">
                                      <p:cBhvr>
                                        <p:cTn id="38" dur="1000"/>
                                        <p:tgtEl>
                                          <p:spTgt spid="26"/>
                                        </p:tgtEl>
                                      </p:cBhvr>
                                    </p:animEffect>
                                    <p:anim calcmode="lin" valueType="num">
                                      <p:cBhvr>
                                        <p:cTn id="39" dur="1000" fill="hold"/>
                                        <p:tgtEl>
                                          <p:spTgt spid="26"/>
                                        </p:tgtEl>
                                        <p:attrNameLst>
                                          <p:attrName>ppt_x</p:attrName>
                                        </p:attrNameLst>
                                      </p:cBhvr>
                                      <p:tavLst>
                                        <p:tav tm="0">
                                          <p:val>
                                            <p:strVal val="#ppt_x"/>
                                          </p:val>
                                        </p:tav>
                                        <p:tav tm="100000">
                                          <p:val>
                                            <p:strVal val="#ppt_x"/>
                                          </p:val>
                                        </p:tav>
                                      </p:tavLst>
                                    </p:anim>
                                    <p:anim calcmode="lin" valueType="num">
                                      <p:cBhvr>
                                        <p:cTn id="40" dur="1000" fill="hold"/>
                                        <p:tgtEl>
                                          <p:spTgt spid="26"/>
                                        </p:tgtEl>
                                        <p:attrNameLst>
                                          <p:attrName>ppt_y</p:attrName>
                                        </p:attrNameLst>
                                      </p:cBhvr>
                                      <p:tavLst>
                                        <p:tav tm="0">
                                          <p:val>
                                            <p:strVal val="#ppt_y+.1"/>
                                          </p:val>
                                        </p:tav>
                                        <p:tav tm="100000">
                                          <p:val>
                                            <p:strVal val="#ppt_y"/>
                                          </p:val>
                                        </p:tav>
                                      </p:tavLst>
                                    </p:anim>
                                  </p:childTnLst>
                                </p:cTn>
                              </p:par>
                            </p:childTnLst>
                          </p:cTn>
                        </p:par>
                        <p:par>
                          <p:cTn id="41" fill="hold">
                            <p:stCondLst>
                              <p:cond delay="1000"/>
                            </p:stCondLst>
                            <p:childTnLst>
                              <p:par>
                                <p:cTn id="42" presetID="16" presetClass="entr" presetSubtype="21" fill="hold" grpId="0" nodeType="afterEffect">
                                  <p:stCondLst>
                                    <p:cond delay="0"/>
                                  </p:stCondLst>
                                  <p:childTnLst>
                                    <p:set>
                                      <p:cBhvr>
                                        <p:cTn id="43" dur="1" fill="hold">
                                          <p:stCondLst>
                                            <p:cond delay="0"/>
                                          </p:stCondLst>
                                        </p:cTn>
                                        <p:tgtEl>
                                          <p:spTgt spid="44"/>
                                        </p:tgtEl>
                                        <p:attrNameLst>
                                          <p:attrName>style.visibility</p:attrName>
                                        </p:attrNameLst>
                                      </p:cBhvr>
                                      <p:to>
                                        <p:strVal val="visible"/>
                                      </p:to>
                                    </p:set>
                                    <p:animEffect transition="in" filter="barn(inVertical)">
                                      <p:cBhvr>
                                        <p:cTn id="44" dur="500"/>
                                        <p:tgtEl>
                                          <p:spTgt spid="44"/>
                                        </p:tgtEl>
                                      </p:cBhvr>
                                    </p:animEffect>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35"/>
                                        </p:tgtEl>
                                        <p:attrNameLst>
                                          <p:attrName>style.visibility</p:attrName>
                                        </p:attrNameLst>
                                      </p:cBhvr>
                                      <p:to>
                                        <p:strVal val="visible"/>
                                      </p:to>
                                    </p:set>
                                    <p:animEffect transition="in" filter="fade">
                                      <p:cBhvr>
                                        <p:cTn id="49" dur="1000"/>
                                        <p:tgtEl>
                                          <p:spTgt spid="35"/>
                                        </p:tgtEl>
                                      </p:cBhvr>
                                    </p:animEffect>
                                    <p:anim calcmode="lin" valueType="num">
                                      <p:cBhvr>
                                        <p:cTn id="50" dur="1000" fill="hold"/>
                                        <p:tgtEl>
                                          <p:spTgt spid="35"/>
                                        </p:tgtEl>
                                        <p:attrNameLst>
                                          <p:attrName>ppt_x</p:attrName>
                                        </p:attrNameLst>
                                      </p:cBhvr>
                                      <p:tavLst>
                                        <p:tav tm="0">
                                          <p:val>
                                            <p:strVal val="#ppt_x"/>
                                          </p:val>
                                        </p:tav>
                                        <p:tav tm="100000">
                                          <p:val>
                                            <p:strVal val="#ppt_x"/>
                                          </p:val>
                                        </p:tav>
                                      </p:tavLst>
                                    </p:anim>
                                    <p:anim calcmode="lin" valueType="num">
                                      <p:cBhvr>
                                        <p:cTn id="51" dur="1000" fill="hold"/>
                                        <p:tgtEl>
                                          <p:spTgt spid="35"/>
                                        </p:tgtEl>
                                        <p:attrNameLst>
                                          <p:attrName>ppt_y</p:attrName>
                                        </p:attrNameLst>
                                      </p:cBhvr>
                                      <p:tavLst>
                                        <p:tav tm="0">
                                          <p:val>
                                            <p:strVal val="#ppt_y+.1"/>
                                          </p:val>
                                        </p:tav>
                                        <p:tav tm="100000">
                                          <p:val>
                                            <p:strVal val="#ppt_y"/>
                                          </p:val>
                                        </p:tav>
                                      </p:tavLst>
                                    </p:anim>
                                  </p:childTnLst>
                                </p:cTn>
                              </p:par>
                            </p:childTnLst>
                          </p:cTn>
                        </p:par>
                        <p:par>
                          <p:cTn id="52" fill="hold">
                            <p:stCondLst>
                              <p:cond delay="1000"/>
                            </p:stCondLst>
                            <p:childTnLst>
                              <p:par>
                                <p:cTn id="53" presetID="16" presetClass="entr" presetSubtype="21" fill="hold" grpId="0" nodeType="afterEffect">
                                  <p:stCondLst>
                                    <p:cond delay="0"/>
                                  </p:stCondLst>
                                  <p:childTnLst>
                                    <p:set>
                                      <p:cBhvr>
                                        <p:cTn id="54" dur="1" fill="hold">
                                          <p:stCondLst>
                                            <p:cond delay="0"/>
                                          </p:stCondLst>
                                        </p:cTn>
                                        <p:tgtEl>
                                          <p:spTgt spid="47"/>
                                        </p:tgtEl>
                                        <p:attrNameLst>
                                          <p:attrName>style.visibility</p:attrName>
                                        </p:attrNameLst>
                                      </p:cBhvr>
                                      <p:to>
                                        <p:strVal val="visible"/>
                                      </p:to>
                                    </p:set>
                                    <p:animEffect transition="in" filter="barn(inVertical)">
                                      <p:cBhvr>
                                        <p:cTn id="55" dur="500"/>
                                        <p:tgtEl>
                                          <p:spTgt spid="47"/>
                                        </p:tgtEl>
                                      </p:cBhvr>
                                    </p:animEffect>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nodeType="clickEffect">
                                  <p:stCondLst>
                                    <p:cond delay="0"/>
                                  </p:stCondLst>
                                  <p:childTnLst>
                                    <p:set>
                                      <p:cBhvr>
                                        <p:cTn id="59" dur="1" fill="hold">
                                          <p:stCondLst>
                                            <p:cond delay="0"/>
                                          </p:stCondLst>
                                        </p:cTn>
                                        <p:tgtEl>
                                          <p:spTgt spid="29"/>
                                        </p:tgtEl>
                                        <p:attrNameLst>
                                          <p:attrName>style.visibility</p:attrName>
                                        </p:attrNameLst>
                                      </p:cBhvr>
                                      <p:to>
                                        <p:strVal val="visible"/>
                                      </p:to>
                                    </p:set>
                                    <p:animEffect transition="in" filter="fade">
                                      <p:cBhvr>
                                        <p:cTn id="60" dur="1000"/>
                                        <p:tgtEl>
                                          <p:spTgt spid="29"/>
                                        </p:tgtEl>
                                      </p:cBhvr>
                                    </p:animEffect>
                                    <p:anim calcmode="lin" valueType="num">
                                      <p:cBhvr>
                                        <p:cTn id="61" dur="1000" fill="hold"/>
                                        <p:tgtEl>
                                          <p:spTgt spid="29"/>
                                        </p:tgtEl>
                                        <p:attrNameLst>
                                          <p:attrName>ppt_x</p:attrName>
                                        </p:attrNameLst>
                                      </p:cBhvr>
                                      <p:tavLst>
                                        <p:tav tm="0">
                                          <p:val>
                                            <p:strVal val="#ppt_x"/>
                                          </p:val>
                                        </p:tav>
                                        <p:tav tm="100000">
                                          <p:val>
                                            <p:strVal val="#ppt_x"/>
                                          </p:val>
                                        </p:tav>
                                      </p:tavLst>
                                    </p:anim>
                                    <p:anim calcmode="lin" valueType="num">
                                      <p:cBhvr>
                                        <p:cTn id="62" dur="1000" fill="hold"/>
                                        <p:tgtEl>
                                          <p:spTgt spid="29"/>
                                        </p:tgtEl>
                                        <p:attrNameLst>
                                          <p:attrName>ppt_y</p:attrName>
                                        </p:attrNameLst>
                                      </p:cBhvr>
                                      <p:tavLst>
                                        <p:tav tm="0">
                                          <p:val>
                                            <p:strVal val="#ppt_y+.1"/>
                                          </p:val>
                                        </p:tav>
                                        <p:tav tm="100000">
                                          <p:val>
                                            <p:strVal val="#ppt_y"/>
                                          </p:val>
                                        </p:tav>
                                      </p:tavLst>
                                    </p:anim>
                                  </p:childTnLst>
                                </p:cTn>
                              </p:par>
                            </p:childTnLst>
                          </p:cTn>
                        </p:par>
                        <p:par>
                          <p:cTn id="63" fill="hold">
                            <p:stCondLst>
                              <p:cond delay="1000"/>
                            </p:stCondLst>
                            <p:childTnLst>
                              <p:par>
                                <p:cTn id="64" presetID="16" presetClass="entr" presetSubtype="21" fill="hold" grpId="0" nodeType="afterEffect">
                                  <p:stCondLst>
                                    <p:cond delay="0"/>
                                  </p:stCondLst>
                                  <p:childTnLst>
                                    <p:set>
                                      <p:cBhvr>
                                        <p:cTn id="65" dur="1" fill="hold">
                                          <p:stCondLst>
                                            <p:cond delay="0"/>
                                          </p:stCondLst>
                                        </p:cTn>
                                        <p:tgtEl>
                                          <p:spTgt spid="45"/>
                                        </p:tgtEl>
                                        <p:attrNameLst>
                                          <p:attrName>style.visibility</p:attrName>
                                        </p:attrNameLst>
                                      </p:cBhvr>
                                      <p:to>
                                        <p:strVal val="visible"/>
                                      </p:to>
                                    </p:set>
                                    <p:animEffect transition="in" filter="barn(inVertical)">
                                      <p:cBhvr>
                                        <p:cTn id="66" dur="500"/>
                                        <p:tgtEl>
                                          <p:spTgt spid="45"/>
                                        </p:tgtEl>
                                      </p:cBhvr>
                                    </p:animEffect>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32"/>
                                        </p:tgtEl>
                                        <p:attrNameLst>
                                          <p:attrName>style.visibility</p:attrName>
                                        </p:attrNameLst>
                                      </p:cBhvr>
                                      <p:to>
                                        <p:strVal val="visible"/>
                                      </p:to>
                                    </p:set>
                                    <p:animEffect transition="in" filter="fade">
                                      <p:cBhvr>
                                        <p:cTn id="71" dur="1000"/>
                                        <p:tgtEl>
                                          <p:spTgt spid="32"/>
                                        </p:tgtEl>
                                      </p:cBhvr>
                                    </p:animEffect>
                                    <p:anim calcmode="lin" valueType="num">
                                      <p:cBhvr>
                                        <p:cTn id="72" dur="1000" fill="hold"/>
                                        <p:tgtEl>
                                          <p:spTgt spid="32"/>
                                        </p:tgtEl>
                                        <p:attrNameLst>
                                          <p:attrName>ppt_x</p:attrName>
                                        </p:attrNameLst>
                                      </p:cBhvr>
                                      <p:tavLst>
                                        <p:tav tm="0">
                                          <p:val>
                                            <p:strVal val="#ppt_x"/>
                                          </p:val>
                                        </p:tav>
                                        <p:tav tm="100000">
                                          <p:val>
                                            <p:strVal val="#ppt_x"/>
                                          </p:val>
                                        </p:tav>
                                      </p:tavLst>
                                    </p:anim>
                                    <p:anim calcmode="lin" valueType="num">
                                      <p:cBhvr>
                                        <p:cTn id="73" dur="1000" fill="hold"/>
                                        <p:tgtEl>
                                          <p:spTgt spid="32"/>
                                        </p:tgtEl>
                                        <p:attrNameLst>
                                          <p:attrName>ppt_y</p:attrName>
                                        </p:attrNameLst>
                                      </p:cBhvr>
                                      <p:tavLst>
                                        <p:tav tm="0">
                                          <p:val>
                                            <p:strVal val="#ppt_y+.1"/>
                                          </p:val>
                                        </p:tav>
                                        <p:tav tm="100000">
                                          <p:val>
                                            <p:strVal val="#ppt_y"/>
                                          </p:val>
                                        </p:tav>
                                      </p:tavLst>
                                    </p:anim>
                                  </p:childTnLst>
                                </p:cTn>
                              </p:par>
                            </p:childTnLst>
                          </p:cTn>
                        </p:par>
                        <p:par>
                          <p:cTn id="74" fill="hold">
                            <p:stCondLst>
                              <p:cond delay="1000"/>
                            </p:stCondLst>
                            <p:childTnLst>
                              <p:par>
                                <p:cTn id="75" presetID="16" presetClass="entr" presetSubtype="21" fill="hold" grpId="0" nodeType="afterEffect">
                                  <p:stCondLst>
                                    <p:cond delay="0"/>
                                  </p:stCondLst>
                                  <p:childTnLst>
                                    <p:set>
                                      <p:cBhvr>
                                        <p:cTn id="76" dur="1" fill="hold">
                                          <p:stCondLst>
                                            <p:cond delay="0"/>
                                          </p:stCondLst>
                                        </p:cTn>
                                        <p:tgtEl>
                                          <p:spTgt spid="48"/>
                                        </p:tgtEl>
                                        <p:attrNameLst>
                                          <p:attrName>style.visibility</p:attrName>
                                        </p:attrNameLst>
                                      </p:cBhvr>
                                      <p:to>
                                        <p:strVal val="visible"/>
                                      </p:to>
                                    </p:set>
                                    <p:animEffect transition="in" filter="barn(inVertical)">
                                      <p:cBhvr>
                                        <p:cTn id="77" dur="500"/>
                                        <p:tgtEl>
                                          <p:spTgt spid="48"/>
                                        </p:tgtEl>
                                      </p:cBhvr>
                                    </p:animEffect>
                                  </p:childTnLst>
                                </p:cTn>
                              </p:par>
                            </p:childTnLst>
                          </p:cTn>
                        </p:par>
                      </p:childTnLst>
                    </p:cTn>
                  </p:par>
                  <p:par>
                    <p:cTn id="78" fill="hold">
                      <p:stCondLst>
                        <p:cond delay="indefinite"/>
                      </p:stCondLst>
                      <p:childTnLst>
                        <p:par>
                          <p:cTn id="79" fill="hold">
                            <p:stCondLst>
                              <p:cond delay="0"/>
                            </p:stCondLst>
                            <p:childTnLst>
                              <p:par>
                                <p:cTn id="80" presetID="42" presetClass="entr" presetSubtype="0" fill="hold" nodeType="clickEffect">
                                  <p:stCondLst>
                                    <p:cond delay="0"/>
                                  </p:stCondLst>
                                  <p:childTnLst>
                                    <p:set>
                                      <p:cBhvr>
                                        <p:cTn id="81" dur="1" fill="hold">
                                          <p:stCondLst>
                                            <p:cond delay="0"/>
                                          </p:stCondLst>
                                        </p:cTn>
                                        <p:tgtEl>
                                          <p:spTgt spid="23"/>
                                        </p:tgtEl>
                                        <p:attrNameLst>
                                          <p:attrName>style.visibility</p:attrName>
                                        </p:attrNameLst>
                                      </p:cBhvr>
                                      <p:to>
                                        <p:strVal val="visible"/>
                                      </p:to>
                                    </p:set>
                                    <p:animEffect transition="in" filter="fade">
                                      <p:cBhvr>
                                        <p:cTn id="82" dur="1000"/>
                                        <p:tgtEl>
                                          <p:spTgt spid="23"/>
                                        </p:tgtEl>
                                      </p:cBhvr>
                                    </p:animEffect>
                                    <p:anim calcmode="lin" valueType="num">
                                      <p:cBhvr>
                                        <p:cTn id="83" dur="1000" fill="hold"/>
                                        <p:tgtEl>
                                          <p:spTgt spid="23"/>
                                        </p:tgtEl>
                                        <p:attrNameLst>
                                          <p:attrName>ppt_x</p:attrName>
                                        </p:attrNameLst>
                                      </p:cBhvr>
                                      <p:tavLst>
                                        <p:tav tm="0">
                                          <p:val>
                                            <p:strVal val="#ppt_x"/>
                                          </p:val>
                                        </p:tav>
                                        <p:tav tm="100000">
                                          <p:val>
                                            <p:strVal val="#ppt_x"/>
                                          </p:val>
                                        </p:tav>
                                      </p:tavLst>
                                    </p:anim>
                                    <p:anim calcmode="lin" valueType="num">
                                      <p:cBhvr>
                                        <p:cTn id="84" dur="1000" fill="hold"/>
                                        <p:tgtEl>
                                          <p:spTgt spid="23"/>
                                        </p:tgtEl>
                                        <p:attrNameLst>
                                          <p:attrName>ppt_y</p:attrName>
                                        </p:attrNameLst>
                                      </p:cBhvr>
                                      <p:tavLst>
                                        <p:tav tm="0">
                                          <p:val>
                                            <p:strVal val="#ppt_y+.1"/>
                                          </p:val>
                                        </p:tav>
                                        <p:tav tm="100000">
                                          <p:val>
                                            <p:strVal val="#ppt_y"/>
                                          </p:val>
                                        </p:tav>
                                      </p:tavLst>
                                    </p:anim>
                                  </p:childTnLst>
                                </p:cTn>
                              </p:par>
                            </p:childTnLst>
                          </p:cTn>
                        </p:par>
                        <p:par>
                          <p:cTn id="85" fill="hold">
                            <p:stCondLst>
                              <p:cond delay="1000"/>
                            </p:stCondLst>
                            <p:childTnLst>
                              <p:par>
                                <p:cTn id="86" presetID="16" presetClass="entr" presetSubtype="21" fill="hold" grpId="0" nodeType="afterEffect">
                                  <p:stCondLst>
                                    <p:cond delay="0"/>
                                  </p:stCondLst>
                                  <p:childTnLst>
                                    <p:set>
                                      <p:cBhvr>
                                        <p:cTn id="87" dur="1" fill="hold">
                                          <p:stCondLst>
                                            <p:cond delay="0"/>
                                          </p:stCondLst>
                                        </p:cTn>
                                        <p:tgtEl>
                                          <p:spTgt spid="46"/>
                                        </p:tgtEl>
                                        <p:attrNameLst>
                                          <p:attrName>style.visibility</p:attrName>
                                        </p:attrNameLst>
                                      </p:cBhvr>
                                      <p:to>
                                        <p:strVal val="visible"/>
                                      </p:to>
                                    </p:set>
                                    <p:animEffect transition="in" filter="barn(inVertical)">
                                      <p:cBhvr>
                                        <p:cTn id="8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5" grpId="0"/>
      <p:bldP spid="12" grpId="0" animBg="1"/>
      <p:bldP spid="39" grpId="0"/>
      <p:bldP spid="43" grpId="0"/>
      <p:bldP spid="44" grpId="0"/>
      <p:bldP spid="45" grpId="0"/>
      <p:bldP spid="46" grpId="0"/>
      <p:bldP spid="47" grpId="0"/>
      <p:bldP spid="4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66DFDCD3-1370-DA4D-6B75-84FAF4E911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pic>
        <p:nvPicPr>
          <p:cNvPr id="8" name="object 6">
            <a:extLst>
              <a:ext uri="{FF2B5EF4-FFF2-40B4-BE49-F238E27FC236}">
                <a16:creationId xmlns:a16="http://schemas.microsoft.com/office/drawing/2014/main" id="{A5486426-E307-3909-7BEF-D559486832BF}"/>
              </a:ext>
            </a:extLst>
          </p:cNvPr>
          <p:cNvPicPr/>
          <p:nvPr/>
        </p:nvPicPr>
        <p:blipFill>
          <a:blip r:embed="rId3" cstate="print"/>
          <a:stretch>
            <a:fillRect/>
          </a:stretch>
        </p:blipFill>
        <p:spPr>
          <a:xfrm>
            <a:off x="-1" y="2812089"/>
            <a:ext cx="12192000" cy="10255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object 5">
            <a:extLst>
              <a:ext uri="{FF2B5EF4-FFF2-40B4-BE49-F238E27FC236}">
                <a16:creationId xmlns:a16="http://schemas.microsoft.com/office/drawing/2014/main" id="{9E11CD47-76C0-6E3F-D3A6-84F58CD0E57C}"/>
              </a:ext>
            </a:extLst>
          </p:cNvPr>
          <p:cNvSpPr/>
          <p:nvPr/>
        </p:nvSpPr>
        <p:spPr>
          <a:xfrm>
            <a:off x="224546" y="1877441"/>
            <a:ext cx="2625657" cy="2568102"/>
          </a:xfrm>
          <a:custGeom>
            <a:avLst/>
            <a:gdLst/>
            <a:ahLst/>
            <a:cxnLst/>
            <a:rect l="l" t="t" r="r" b="b"/>
            <a:pathLst>
              <a:path w="2339340" h="2339340">
                <a:moveTo>
                  <a:pt x="1169670" y="0"/>
                </a:moveTo>
                <a:lnTo>
                  <a:pt x="1121452" y="975"/>
                </a:lnTo>
                <a:lnTo>
                  <a:pt x="1073731" y="3877"/>
                </a:lnTo>
                <a:lnTo>
                  <a:pt x="1026544" y="8666"/>
                </a:lnTo>
                <a:lnTo>
                  <a:pt x="979929" y="15307"/>
                </a:lnTo>
                <a:lnTo>
                  <a:pt x="933924" y="23761"/>
                </a:lnTo>
                <a:lnTo>
                  <a:pt x="888565" y="33990"/>
                </a:lnTo>
                <a:lnTo>
                  <a:pt x="843892" y="45957"/>
                </a:lnTo>
                <a:lnTo>
                  <a:pt x="799941" y="59624"/>
                </a:lnTo>
                <a:lnTo>
                  <a:pt x="756750" y="74955"/>
                </a:lnTo>
                <a:lnTo>
                  <a:pt x="714357" y="91910"/>
                </a:lnTo>
                <a:lnTo>
                  <a:pt x="672798" y="110452"/>
                </a:lnTo>
                <a:lnTo>
                  <a:pt x="632113" y="130545"/>
                </a:lnTo>
                <a:lnTo>
                  <a:pt x="592338" y="152150"/>
                </a:lnTo>
                <a:lnTo>
                  <a:pt x="553511" y="175229"/>
                </a:lnTo>
                <a:lnTo>
                  <a:pt x="515670" y="199745"/>
                </a:lnTo>
                <a:lnTo>
                  <a:pt x="478852" y="225661"/>
                </a:lnTo>
                <a:lnTo>
                  <a:pt x="443096" y="252939"/>
                </a:lnTo>
                <a:lnTo>
                  <a:pt x="408437" y="281541"/>
                </a:lnTo>
                <a:lnTo>
                  <a:pt x="374915" y="311429"/>
                </a:lnTo>
                <a:lnTo>
                  <a:pt x="342566" y="342566"/>
                </a:lnTo>
                <a:lnTo>
                  <a:pt x="311429" y="374915"/>
                </a:lnTo>
                <a:lnTo>
                  <a:pt x="281541" y="408437"/>
                </a:lnTo>
                <a:lnTo>
                  <a:pt x="252939" y="443096"/>
                </a:lnTo>
                <a:lnTo>
                  <a:pt x="225661" y="478852"/>
                </a:lnTo>
                <a:lnTo>
                  <a:pt x="199745" y="515670"/>
                </a:lnTo>
                <a:lnTo>
                  <a:pt x="175229" y="553511"/>
                </a:lnTo>
                <a:lnTo>
                  <a:pt x="152150" y="592338"/>
                </a:lnTo>
                <a:lnTo>
                  <a:pt x="130545" y="632113"/>
                </a:lnTo>
                <a:lnTo>
                  <a:pt x="110452" y="672798"/>
                </a:lnTo>
                <a:lnTo>
                  <a:pt x="91910" y="714357"/>
                </a:lnTo>
                <a:lnTo>
                  <a:pt x="74955" y="756750"/>
                </a:lnTo>
                <a:lnTo>
                  <a:pt x="59624" y="799941"/>
                </a:lnTo>
                <a:lnTo>
                  <a:pt x="45957" y="843892"/>
                </a:lnTo>
                <a:lnTo>
                  <a:pt x="33990" y="888565"/>
                </a:lnTo>
                <a:lnTo>
                  <a:pt x="23761" y="933924"/>
                </a:lnTo>
                <a:lnTo>
                  <a:pt x="15307" y="979929"/>
                </a:lnTo>
                <a:lnTo>
                  <a:pt x="8666" y="1026544"/>
                </a:lnTo>
                <a:lnTo>
                  <a:pt x="3877" y="1073731"/>
                </a:lnTo>
                <a:lnTo>
                  <a:pt x="975" y="1121452"/>
                </a:lnTo>
                <a:lnTo>
                  <a:pt x="0" y="1169670"/>
                </a:lnTo>
                <a:lnTo>
                  <a:pt x="975" y="1217887"/>
                </a:lnTo>
                <a:lnTo>
                  <a:pt x="3877" y="1265608"/>
                </a:lnTo>
                <a:lnTo>
                  <a:pt x="8666" y="1312795"/>
                </a:lnTo>
                <a:lnTo>
                  <a:pt x="15307" y="1359410"/>
                </a:lnTo>
                <a:lnTo>
                  <a:pt x="23761" y="1405415"/>
                </a:lnTo>
                <a:lnTo>
                  <a:pt x="33990" y="1450774"/>
                </a:lnTo>
                <a:lnTo>
                  <a:pt x="45957" y="1495447"/>
                </a:lnTo>
                <a:lnTo>
                  <a:pt x="59624" y="1539398"/>
                </a:lnTo>
                <a:lnTo>
                  <a:pt x="74955" y="1582589"/>
                </a:lnTo>
                <a:lnTo>
                  <a:pt x="91910" y="1624982"/>
                </a:lnTo>
                <a:lnTo>
                  <a:pt x="110452" y="1666541"/>
                </a:lnTo>
                <a:lnTo>
                  <a:pt x="130545" y="1707226"/>
                </a:lnTo>
                <a:lnTo>
                  <a:pt x="152150" y="1747001"/>
                </a:lnTo>
                <a:lnTo>
                  <a:pt x="175229" y="1785828"/>
                </a:lnTo>
                <a:lnTo>
                  <a:pt x="199745" y="1823669"/>
                </a:lnTo>
                <a:lnTo>
                  <a:pt x="225661" y="1860487"/>
                </a:lnTo>
                <a:lnTo>
                  <a:pt x="252939" y="1896243"/>
                </a:lnTo>
                <a:lnTo>
                  <a:pt x="281541" y="1930902"/>
                </a:lnTo>
                <a:lnTo>
                  <a:pt x="311429" y="1964424"/>
                </a:lnTo>
                <a:lnTo>
                  <a:pt x="342566" y="1996773"/>
                </a:lnTo>
                <a:lnTo>
                  <a:pt x="374915" y="2027910"/>
                </a:lnTo>
                <a:lnTo>
                  <a:pt x="408437" y="2057798"/>
                </a:lnTo>
                <a:lnTo>
                  <a:pt x="443096" y="2086400"/>
                </a:lnTo>
                <a:lnTo>
                  <a:pt x="478852" y="2113678"/>
                </a:lnTo>
                <a:lnTo>
                  <a:pt x="515670" y="2139594"/>
                </a:lnTo>
                <a:lnTo>
                  <a:pt x="553511" y="2164110"/>
                </a:lnTo>
                <a:lnTo>
                  <a:pt x="592338" y="2187189"/>
                </a:lnTo>
                <a:lnTo>
                  <a:pt x="632113" y="2208794"/>
                </a:lnTo>
                <a:lnTo>
                  <a:pt x="672798" y="2228887"/>
                </a:lnTo>
                <a:lnTo>
                  <a:pt x="714357" y="2247429"/>
                </a:lnTo>
                <a:lnTo>
                  <a:pt x="756750" y="2264384"/>
                </a:lnTo>
                <a:lnTo>
                  <a:pt x="799941" y="2279715"/>
                </a:lnTo>
                <a:lnTo>
                  <a:pt x="843892" y="2293382"/>
                </a:lnTo>
                <a:lnTo>
                  <a:pt x="888565" y="2305349"/>
                </a:lnTo>
                <a:lnTo>
                  <a:pt x="933924" y="2315578"/>
                </a:lnTo>
                <a:lnTo>
                  <a:pt x="979929" y="2324032"/>
                </a:lnTo>
                <a:lnTo>
                  <a:pt x="1026544" y="2330673"/>
                </a:lnTo>
                <a:lnTo>
                  <a:pt x="1073731" y="2335462"/>
                </a:lnTo>
                <a:lnTo>
                  <a:pt x="1121452" y="2338364"/>
                </a:lnTo>
                <a:lnTo>
                  <a:pt x="1169670" y="2339340"/>
                </a:lnTo>
                <a:lnTo>
                  <a:pt x="1217887" y="2338364"/>
                </a:lnTo>
                <a:lnTo>
                  <a:pt x="1265608" y="2335462"/>
                </a:lnTo>
                <a:lnTo>
                  <a:pt x="1312795" y="2330673"/>
                </a:lnTo>
                <a:lnTo>
                  <a:pt x="1359410" y="2324032"/>
                </a:lnTo>
                <a:lnTo>
                  <a:pt x="1405415" y="2315578"/>
                </a:lnTo>
                <a:lnTo>
                  <a:pt x="1450774" y="2305349"/>
                </a:lnTo>
                <a:lnTo>
                  <a:pt x="1495447" y="2293382"/>
                </a:lnTo>
                <a:lnTo>
                  <a:pt x="1539398" y="2279715"/>
                </a:lnTo>
                <a:lnTo>
                  <a:pt x="1582589" y="2264384"/>
                </a:lnTo>
                <a:lnTo>
                  <a:pt x="1624982" y="2247429"/>
                </a:lnTo>
                <a:lnTo>
                  <a:pt x="1666541" y="2228887"/>
                </a:lnTo>
                <a:lnTo>
                  <a:pt x="1707226" y="2208794"/>
                </a:lnTo>
                <a:lnTo>
                  <a:pt x="1747001" y="2187189"/>
                </a:lnTo>
                <a:lnTo>
                  <a:pt x="1785828" y="2164110"/>
                </a:lnTo>
                <a:lnTo>
                  <a:pt x="1823669" y="2139594"/>
                </a:lnTo>
                <a:lnTo>
                  <a:pt x="1860487" y="2113678"/>
                </a:lnTo>
                <a:lnTo>
                  <a:pt x="1896243" y="2086400"/>
                </a:lnTo>
                <a:lnTo>
                  <a:pt x="1930902" y="2057798"/>
                </a:lnTo>
                <a:lnTo>
                  <a:pt x="1964424" y="2027910"/>
                </a:lnTo>
                <a:lnTo>
                  <a:pt x="1996773" y="1996773"/>
                </a:lnTo>
                <a:lnTo>
                  <a:pt x="2027910" y="1964424"/>
                </a:lnTo>
                <a:lnTo>
                  <a:pt x="2057798" y="1930902"/>
                </a:lnTo>
                <a:lnTo>
                  <a:pt x="2086400" y="1896243"/>
                </a:lnTo>
                <a:lnTo>
                  <a:pt x="2113678" y="1860487"/>
                </a:lnTo>
                <a:lnTo>
                  <a:pt x="2139594" y="1823669"/>
                </a:lnTo>
                <a:lnTo>
                  <a:pt x="2164110" y="1785828"/>
                </a:lnTo>
                <a:lnTo>
                  <a:pt x="2187189" y="1747001"/>
                </a:lnTo>
                <a:lnTo>
                  <a:pt x="2208794" y="1707226"/>
                </a:lnTo>
                <a:lnTo>
                  <a:pt x="2228887" y="1666541"/>
                </a:lnTo>
                <a:lnTo>
                  <a:pt x="2247429" y="1624982"/>
                </a:lnTo>
                <a:lnTo>
                  <a:pt x="2264384" y="1582589"/>
                </a:lnTo>
                <a:lnTo>
                  <a:pt x="2279715" y="1539398"/>
                </a:lnTo>
                <a:lnTo>
                  <a:pt x="2293382" y="1495447"/>
                </a:lnTo>
                <a:lnTo>
                  <a:pt x="2305349" y="1450774"/>
                </a:lnTo>
                <a:lnTo>
                  <a:pt x="2315578" y="1405415"/>
                </a:lnTo>
                <a:lnTo>
                  <a:pt x="2324032" y="1359410"/>
                </a:lnTo>
                <a:lnTo>
                  <a:pt x="2330673" y="1312795"/>
                </a:lnTo>
                <a:lnTo>
                  <a:pt x="2335462" y="1265608"/>
                </a:lnTo>
                <a:lnTo>
                  <a:pt x="2338364" y="1217887"/>
                </a:lnTo>
                <a:lnTo>
                  <a:pt x="2339340" y="1169670"/>
                </a:lnTo>
                <a:lnTo>
                  <a:pt x="2338364" y="1121452"/>
                </a:lnTo>
                <a:lnTo>
                  <a:pt x="2335462" y="1073731"/>
                </a:lnTo>
                <a:lnTo>
                  <a:pt x="2330673" y="1026544"/>
                </a:lnTo>
                <a:lnTo>
                  <a:pt x="2324032" y="979929"/>
                </a:lnTo>
                <a:lnTo>
                  <a:pt x="2315578" y="933924"/>
                </a:lnTo>
                <a:lnTo>
                  <a:pt x="2305349" y="888565"/>
                </a:lnTo>
                <a:lnTo>
                  <a:pt x="2293382" y="843892"/>
                </a:lnTo>
                <a:lnTo>
                  <a:pt x="2279715" y="799941"/>
                </a:lnTo>
                <a:lnTo>
                  <a:pt x="2264384" y="756750"/>
                </a:lnTo>
                <a:lnTo>
                  <a:pt x="2247429" y="714357"/>
                </a:lnTo>
                <a:lnTo>
                  <a:pt x="2228887" y="672798"/>
                </a:lnTo>
                <a:lnTo>
                  <a:pt x="2208794" y="632113"/>
                </a:lnTo>
                <a:lnTo>
                  <a:pt x="2187189" y="592338"/>
                </a:lnTo>
                <a:lnTo>
                  <a:pt x="2164110" y="553511"/>
                </a:lnTo>
                <a:lnTo>
                  <a:pt x="2139594" y="515670"/>
                </a:lnTo>
                <a:lnTo>
                  <a:pt x="2113678" y="478852"/>
                </a:lnTo>
                <a:lnTo>
                  <a:pt x="2086400" y="443096"/>
                </a:lnTo>
                <a:lnTo>
                  <a:pt x="2057798" y="408437"/>
                </a:lnTo>
                <a:lnTo>
                  <a:pt x="2027910" y="374915"/>
                </a:lnTo>
                <a:lnTo>
                  <a:pt x="1996773" y="342566"/>
                </a:lnTo>
                <a:lnTo>
                  <a:pt x="1964424" y="311429"/>
                </a:lnTo>
                <a:lnTo>
                  <a:pt x="1930902" y="281541"/>
                </a:lnTo>
                <a:lnTo>
                  <a:pt x="1896243" y="252939"/>
                </a:lnTo>
                <a:lnTo>
                  <a:pt x="1860487" y="225661"/>
                </a:lnTo>
                <a:lnTo>
                  <a:pt x="1823669" y="199745"/>
                </a:lnTo>
                <a:lnTo>
                  <a:pt x="1785828" y="175229"/>
                </a:lnTo>
                <a:lnTo>
                  <a:pt x="1747001" y="152150"/>
                </a:lnTo>
                <a:lnTo>
                  <a:pt x="1707226" y="130545"/>
                </a:lnTo>
                <a:lnTo>
                  <a:pt x="1666541" y="110452"/>
                </a:lnTo>
                <a:lnTo>
                  <a:pt x="1624982" y="91910"/>
                </a:lnTo>
                <a:lnTo>
                  <a:pt x="1582589" y="74955"/>
                </a:lnTo>
                <a:lnTo>
                  <a:pt x="1539398" y="59624"/>
                </a:lnTo>
                <a:lnTo>
                  <a:pt x="1495447" y="45957"/>
                </a:lnTo>
                <a:lnTo>
                  <a:pt x="1450774" y="33990"/>
                </a:lnTo>
                <a:lnTo>
                  <a:pt x="1405415" y="23761"/>
                </a:lnTo>
                <a:lnTo>
                  <a:pt x="1359410" y="15307"/>
                </a:lnTo>
                <a:lnTo>
                  <a:pt x="1312795" y="8666"/>
                </a:lnTo>
                <a:lnTo>
                  <a:pt x="1265608" y="3877"/>
                </a:lnTo>
                <a:lnTo>
                  <a:pt x="1217887" y="975"/>
                </a:lnTo>
                <a:lnTo>
                  <a:pt x="1169670" y="0"/>
                </a:lnTo>
                <a:close/>
              </a:path>
            </a:pathLst>
          </a:custGeom>
          <a:solidFill>
            <a:srgbClr val="FFFFFF"/>
          </a:solidFill>
        </p:spPr>
        <p:txBody>
          <a:bodyPr wrap="square" lIns="0" tIns="0" rIns="0" bIns="0" rtlCol="0"/>
          <a:lstStyle/>
          <a:p>
            <a:endParaRPr/>
          </a:p>
        </p:txBody>
      </p:sp>
      <p:sp>
        <p:nvSpPr>
          <p:cNvPr id="10" name="object 7">
            <a:extLst>
              <a:ext uri="{FF2B5EF4-FFF2-40B4-BE49-F238E27FC236}">
                <a16:creationId xmlns:a16="http://schemas.microsoft.com/office/drawing/2014/main" id="{620A1956-1F1E-3176-EB92-BBBF41751ACC}"/>
              </a:ext>
            </a:extLst>
          </p:cNvPr>
          <p:cNvSpPr/>
          <p:nvPr/>
        </p:nvSpPr>
        <p:spPr>
          <a:xfrm>
            <a:off x="302371" y="1974720"/>
            <a:ext cx="2470554" cy="2383978"/>
          </a:xfrm>
          <a:custGeom>
            <a:avLst/>
            <a:gdLst/>
            <a:ahLst/>
            <a:cxnLst/>
            <a:rect l="l" t="t" r="r" b="b"/>
            <a:pathLst>
              <a:path w="1932939" h="1932939">
                <a:moveTo>
                  <a:pt x="966216" y="0"/>
                </a:moveTo>
                <a:lnTo>
                  <a:pt x="917989" y="1182"/>
                </a:lnTo>
                <a:lnTo>
                  <a:pt x="870375" y="4692"/>
                </a:lnTo>
                <a:lnTo>
                  <a:pt x="823429" y="10475"/>
                </a:lnTo>
                <a:lnTo>
                  <a:pt x="777206" y="18475"/>
                </a:lnTo>
                <a:lnTo>
                  <a:pt x="731761" y="28637"/>
                </a:lnTo>
                <a:lnTo>
                  <a:pt x="687149" y="40906"/>
                </a:lnTo>
                <a:lnTo>
                  <a:pt x="643427" y="55226"/>
                </a:lnTo>
                <a:lnTo>
                  <a:pt x="600649" y="71541"/>
                </a:lnTo>
                <a:lnTo>
                  <a:pt x="558871" y="89798"/>
                </a:lnTo>
                <a:lnTo>
                  <a:pt x="518148" y="109939"/>
                </a:lnTo>
                <a:lnTo>
                  <a:pt x="478536" y="131910"/>
                </a:lnTo>
                <a:lnTo>
                  <a:pt x="440089" y="155656"/>
                </a:lnTo>
                <a:lnTo>
                  <a:pt x="402863" y="181121"/>
                </a:lnTo>
                <a:lnTo>
                  <a:pt x="366913" y="208249"/>
                </a:lnTo>
                <a:lnTo>
                  <a:pt x="332296" y="236987"/>
                </a:lnTo>
                <a:lnTo>
                  <a:pt x="299065" y="267277"/>
                </a:lnTo>
                <a:lnTo>
                  <a:pt x="267277" y="299065"/>
                </a:lnTo>
                <a:lnTo>
                  <a:pt x="236987" y="332296"/>
                </a:lnTo>
                <a:lnTo>
                  <a:pt x="208249" y="366913"/>
                </a:lnTo>
                <a:lnTo>
                  <a:pt x="181121" y="402863"/>
                </a:lnTo>
                <a:lnTo>
                  <a:pt x="155656" y="440089"/>
                </a:lnTo>
                <a:lnTo>
                  <a:pt x="131910" y="478536"/>
                </a:lnTo>
                <a:lnTo>
                  <a:pt x="109939" y="518148"/>
                </a:lnTo>
                <a:lnTo>
                  <a:pt x="89798" y="558871"/>
                </a:lnTo>
                <a:lnTo>
                  <a:pt x="71541" y="600649"/>
                </a:lnTo>
                <a:lnTo>
                  <a:pt x="55226" y="643427"/>
                </a:lnTo>
                <a:lnTo>
                  <a:pt x="40906" y="687149"/>
                </a:lnTo>
                <a:lnTo>
                  <a:pt x="28637" y="731761"/>
                </a:lnTo>
                <a:lnTo>
                  <a:pt x="18475" y="777206"/>
                </a:lnTo>
                <a:lnTo>
                  <a:pt x="10475" y="823429"/>
                </a:lnTo>
                <a:lnTo>
                  <a:pt x="4692" y="870375"/>
                </a:lnTo>
                <a:lnTo>
                  <a:pt x="1182" y="917989"/>
                </a:lnTo>
                <a:lnTo>
                  <a:pt x="0" y="966216"/>
                </a:lnTo>
                <a:lnTo>
                  <a:pt x="1182" y="1014442"/>
                </a:lnTo>
                <a:lnTo>
                  <a:pt x="4692" y="1062056"/>
                </a:lnTo>
                <a:lnTo>
                  <a:pt x="10475" y="1109002"/>
                </a:lnTo>
                <a:lnTo>
                  <a:pt x="18475" y="1155225"/>
                </a:lnTo>
                <a:lnTo>
                  <a:pt x="28637" y="1200670"/>
                </a:lnTo>
                <a:lnTo>
                  <a:pt x="40906" y="1245282"/>
                </a:lnTo>
                <a:lnTo>
                  <a:pt x="55226" y="1289004"/>
                </a:lnTo>
                <a:lnTo>
                  <a:pt x="71541" y="1331782"/>
                </a:lnTo>
                <a:lnTo>
                  <a:pt x="89798" y="1373560"/>
                </a:lnTo>
                <a:lnTo>
                  <a:pt x="109939" y="1414283"/>
                </a:lnTo>
                <a:lnTo>
                  <a:pt x="131910" y="1453895"/>
                </a:lnTo>
                <a:lnTo>
                  <a:pt x="155656" y="1492342"/>
                </a:lnTo>
                <a:lnTo>
                  <a:pt x="181121" y="1529568"/>
                </a:lnTo>
                <a:lnTo>
                  <a:pt x="208249" y="1565518"/>
                </a:lnTo>
                <a:lnTo>
                  <a:pt x="236987" y="1600135"/>
                </a:lnTo>
                <a:lnTo>
                  <a:pt x="267277" y="1633366"/>
                </a:lnTo>
                <a:lnTo>
                  <a:pt x="299065" y="1665154"/>
                </a:lnTo>
                <a:lnTo>
                  <a:pt x="332296" y="1695444"/>
                </a:lnTo>
                <a:lnTo>
                  <a:pt x="366913" y="1724182"/>
                </a:lnTo>
                <a:lnTo>
                  <a:pt x="402863" y="1751310"/>
                </a:lnTo>
                <a:lnTo>
                  <a:pt x="440089" y="1776775"/>
                </a:lnTo>
                <a:lnTo>
                  <a:pt x="478535" y="1800521"/>
                </a:lnTo>
                <a:lnTo>
                  <a:pt x="518148" y="1822492"/>
                </a:lnTo>
                <a:lnTo>
                  <a:pt x="558871" y="1842633"/>
                </a:lnTo>
                <a:lnTo>
                  <a:pt x="600649" y="1860890"/>
                </a:lnTo>
                <a:lnTo>
                  <a:pt x="643427" y="1877205"/>
                </a:lnTo>
                <a:lnTo>
                  <a:pt x="687149" y="1891525"/>
                </a:lnTo>
                <a:lnTo>
                  <a:pt x="731761" y="1903794"/>
                </a:lnTo>
                <a:lnTo>
                  <a:pt x="777206" y="1913956"/>
                </a:lnTo>
                <a:lnTo>
                  <a:pt x="823429" y="1921956"/>
                </a:lnTo>
                <a:lnTo>
                  <a:pt x="870375" y="1927739"/>
                </a:lnTo>
                <a:lnTo>
                  <a:pt x="917989" y="1931249"/>
                </a:lnTo>
                <a:lnTo>
                  <a:pt x="966216" y="1932432"/>
                </a:lnTo>
                <a:lnTo>
                  <a:pt x="1014442" y="1931249"/>
                </a:lnTo>
                <a:lnTo>
                  <a:pt x="1062056" y="1927739"/>
                </a:lnTo>
                <a:lnTo>
                  <a:pt x="1109002" y="1921956"/>
                </a:lnTo>
                <a:lnTo>
                  <a:pt x="1155225" y="1913956"/>
                </a:lnTo>
                <a:lnTo>
                  <a:pt x="1200670" y="1903794"/>
                </a:lnTo>
                <a:lnTo>
                  <a:pt x="1245282" y="1891525"/>
                </a:lnTo>
                <a:lnTo>
                  <a:pt x="1289004" y="1877205"/>
                </a:lnTo>
                <a:lnTo>
                  <a:pt x="1331782" y="1860890"/>
                </a:lnTo>
                <a:lnTo>
                  <a:pt x="1373560" y="1842633"/>
                </a:lnTo>
                <a:lnTo>
                  <a:pt x="1414283" y="1822492"/>
                </a:lnTo>
                <a:lnTo>
                  <a:pt x="1453896" y="1800521"/>
                </a:lnTo>
                <a:lnTo>
                  <a:pt x="1492342" y="1776775"/>
                </a:lnTo>
                <a:lnTo>
                  <a:pt x="1529568" y="1751310"/>
                </a:lnTo>
                <a:lnTo>
                  <a:pt x="1565518" y="1724182"/>
                </a:lnTo>
                <a:lnTo>
                  <a:pt x="1600135" y="1695444"/>
                </a:lnTo>
                <a:lnTo>
                  <a:pt x="1633366" y="1665154"/>
                </a:lnTo>
                <a:lnTo>
                  <a:pt x="1665154" y="1633366"/>
                </a:lnTo>
                <a:lnTo>
                  <a:pt x="1695444" y="1600135"/>
                </a:lnTo>
                <a:lnTo>
                  <a:pt x="1724182" y="1565518"/>
                </a:lnTo>
                <a:lnTo>
                  <a:pt x="1751310" y="1529568"/>
                </a:lnTo>
                <a:lnTo>
                  <a:pt x="1776775" y="1492342"/>
                </a:lnTo>
                <a:lnTo>
                  <a:pt x="1800521" y="1453896"/>
                </a:lnTo>
                <a:lnTo>
                  <a:pt x="1822492" y="1414283"/>
                </a:lnTo>
                <a:lnTo>
                  <a:pt x="1842633" y="1373560"/>
                </a:lnTo>
                <a:lnTo>
                  <a:pt x="1860890" y="1331782"/>
                </a:lnTo>
                <a:lnTo>
                  <a:pt x="1877205" y="1289004"/>
                </a:lnTo>
                <a:lnTo>
                  <a:pt x="1891525" y="1245282"/>
                </a:lnTo>
                <a:lnTo>
                  <a:pt x="1903794" y="1200670"/>
                </a:lnTo>
                <a:lnTo>
                  <a:pt x="1913956" y="1155225"/>
                </a:lnTo>
                <a:lnTo>
                  <a:pt x="1921956" y="1109002"/>
                </a:lnTo>
                <a:lnTo>
                  <a:pt x="1927739" y="1062056"/>
                </a:lnTo>
                <a:lnTo>
                  <a:pt x="1931249" y="1014442"/>
                </a:lnTo>
                <a:lnTo>
                  <a:pt x="1932432" y="966216"/>
                </a:lnTo>
                <a:lnTo>
                  <a:pt x="1931249" y="917989"/>
                </a:lnTo>
                <a:lnTo>
                  <a:pt x="1927739" y="870375"/>
                </a:lnTo>
                <a:lnTo>
                  <a:pt x="1921956" y="823429"/>
                </a:lnTo>
                <a:lnTo>
                  <a:pt x="1913956" y="777206"/>
                </a:lnTo>
                <a:lnTo>
                  <a:pt x="1903794" y="731761"/>
                </a:lnTo>
                <a:lnTo>
                  <a:pt x="1891525" y="687149"/>
                </a:lnTo>
                <a:lnTo>
                  <a:pt x="1877205" y="643427"/>
                </a:lnTo>
                <a:lnTo>
                  <a:pt x="1860890" y="600649"/>
                </a:lnTo>
                <a:lnTo>
                  <a:pt x="1842633" y="558871"/>
                </a:lnTo>
                <a:lnTo>
                  <a:pt x="1822492" y="518148"/>
                </a:lnTo>
                <a:lnTo>
                  <a:pt x="1800521" y="478536"/>
                </a:lnTo>
                <a:lnTo>
                  <a:pt x="1776775" y="440089"/>
                </a:lnTo>
                <a:lnTo>
                  <a:pt x="1751310" y="402863"/>
                </a:lnTo>
                <a:lnTo>
                  <a:pt x="1724182" y="366913"/>
                </a:lnTo>
                <a:lnTo>
                  <a:pt x="1695444" y="332296"/>
                </a:lnTo>
                <a:lnTo>
                  <a:pt x="1665154" y="299065"/>
                </a:lnTo>
                <a:lnTo>
                  <a:pt x="1633366" y="267277"/>
                </a:lnTo>
                <a:lnTo>
                  <a:pt x="1600135" y="236987"/>
                </a:lnTo>
                <a:lnTo>
                  <a:pt x="1565518" y="208249"/>
                </a:lnTo>
                <a:lnTo>
                  <a:pt x="1529568" y="181121"/>
                </a:lnTo>
                <a:lnTo>
                  <a:pt x="1492342" y="155656"/>
                </a:lnTo>
                <a:lnTo>
                  <a:pt x="1453895" y="131910"/>
                </a:lnTo>
                <a:lnTo>
                  <a:pt x="1414283" y="109939"/>
                </a:lnTo>
                <a:lnTo>
                  <a:pt x="1373560" y="89798"/>
                </a:lnTo>
                <a:lnTo>
                  <a:pt x="1331782" y="71541"/>
                </a:lnTo>
                <a:lnTo>
                  <a:pt x="1289004" y="55226"/>
                </a:lnTo>
                <a:lnTo>
                  <a:pt x="1245282" y="40906"/>
                </a:lnTo>
                <a:lnTo>
                  <a:pt x="1200670" y="28637"/>
                </a:lnTo>
                <a:lnTo>
                  <a:pt x="1155225" y="18475"/>
                </a:lnTo>
                <a:lnTo>
                  <a:pt x="1109002" y="10475"/>
                </a:lnTo>
                <a:lnTo>
                  <a:pt x="1062056" y="4692"/>
                </a:lnTo>
                <a:lnTo>
                  <a:pt x="1014442" y="1182"/>
                </a:lnTo>
                <a:lnTo>
                  <a:pt x="966216" y="0"/>
                </a:lnTo>
                <a:close/>
              </a:path>
            </a:pathLst>
          </a:custGeom>
          <a:solidFill>
            <a:srgbClr val="F1F1F1"/>
          </a:solidFill>
        </p:spPr>
        <p:txBody>
          <a:bodyPr wrap="square" lIns="0" tIns="0" rIns="0" bIns="0" rtlCol="0"/>
          <a:lstStyle/>
          <a:p>
            <a:endParaRPr dirty="0"/>
          </a:p>
        </p:txBody>
      </p:sp>
      <p:sp>
        <p:nvSpPr>
          <p:cNvPr id="11" name="TextBox 10">
            <a:extLst>
              <a:ext uri="{FF2B5EF4-FFF2-40B4-BE49-F238E27FC236}">
                <a16:creationId xmlns:a16="http://schemas.microsoft.com/office/drawing/2014/main" id="{8B13AE3E-D1BE-86CF-22B6-BDAA3841CA71}"/>
              </a:ext>
            </a:extLst>
          </p:cNvPr>
          <p:cNvSpPr txBox="1"/>
          <p:nvPr/>
        </p:nvSpPr>
        <p:spPr>
          <a:xfrm>
            <a:off x="381604" y="2416962"/>
            <a:ext cx="2906934" cy="1323439"/>
          </a:xfrm>
          <a:prstGeom prst="rect">
            <a:avLst/>
          </a:prstGeom>
          <a:noFill/>
        </p:spPr>
        <p:txBody>
          <a:bodyPr wrap="square" rtlCol="1">
            <a:spAutoFit/>
          </a:bodyPr>
          <a:lstStyle/>
          <a:p>
            <a:r>
              <a:rPr lang="en-US" sz="4000" dirty="0">
                <a:latin typeface="Arial Rounded MT Bold" panose="020F0704030504030204" pitchFamily="34" charset="0"/>
              </a:rPr>
              <a:t>User Interface</a:t>
            </a:r>
            <a:endParaRPr lang="ar-EG" sz="4000" dirty="0">
              <a:latin typeface="Arial Rounded MT Bold" panose="020F0704030504030204" pitchFamily="34" charset="0"/>
            </a:endParaRPr>
          </a:p>
        </p:txBody>
      </p:sp>
    </p:spTree>
    <p:extLst>
      <p:ext uri="{BB962C8B-B14F-4D97-AF65-F5344CB8AC3E}">
        <p14:creationId xmlns:p14="http://schemas.microsoft.com/office/powerpoint/2010/main" val="2858366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0C1B3-E6F7-6CA8-551B-E8AD96C350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151EE9E5-4241-53B6-34FD-D95EEEF0A39C}"/>
              </a:ext>
            </a:extLst>
          </p:cNvPr>
          <p:cNvSpPr txBox="1"/>
          <p:nvPr/>
        </p:nvSpPr>
        <p:spPr>
          <a:xfrm>
            <a:off x="196985" y="452495"/>
            <a:ext cx="4073458" cy="646331"/>
          </a:xfrm>
          <a:prstGeom prst="rect">
            <a:avLst/>
          </a:prstGeom>
          <a:noFill/>
        </p:spPr>
        <p:txBody>
          <a:bodyPr wrap="square">
            <a:spAutoFit/>
          </a:bodyPr>
          <a:lstStyle/>
          <a:p>
            <a:pPr algn="ctr"/>
            <a:r>
              <a:rPr lang="en-US" sz="3600" dirty="0">
                <a:solidFill>
                  <a:schemeClr val="tx1"/>
                </a:solidFill>
                <a:effectLst/>
                <a:latin typeface="Arial Rounded MT Bold" panose="020F0704030504030204" pitchFamily="34" charset="0"/>
                <a:ea typeface="Segoe UI Black" panose="020B0A02040204020203" pitchFamily="34" charset="0"/>
              </a:rPr>
              <a:t>User Interface</a:t>
            </a:r>
            <a:endParaRPr lang="ar-EG" sz="3600" dirty="0">
              <a:solidFill>
                <a:schemeClr val="tx1"/>
              </a:solidFill>
              <a:effectLst/>
              <a:latin typeface="Arial Rounded MT Bold" panose="020F0704030504030204" pitchFamily="34" charset="0"/>
              <a:ea typeface="Segoe UI Black" panose="020B0A02040204020203" pitchFamily="34" charset="0"/>
            </a:endParaRPr>
          </a:p>
        </p:txBody>
      </p:sp>
      <p:pic>
        <p:nvPicPr>
          <p:cNvPr id="4" name="Picture 3">
            <a:extLst>
              <a:ext uri="{FF2B5EF4-FFF2-40B4-BE49-F238E27FC236}">
                <a16:creationId xmlns:a16="http://schemas.microsoft.com/office/drawing/2014/main" id="{983988E8-C83F-D079-C684-8A05B7D30400}"/>
              </a:ext>
            </a:extLst>
          </p:cNvPr>
          <p:cNvPicPr>
            <a:picLocks noChangeAspect="1"/>
          </p:cNvPicPr>
          <p:nvPr/>
        </p:nvPicPr>
        <p:blipFill>
          <a:blip r:embed="rId3"/>
          <a:stretch>
            <a:fillRect/>
          </a:stretch>
        </p:blipFill>
        <p:spPr>
          <a:xfrm>
            <a:off x="7212375" y="1284051"/>
            <a:ext cx="4979625" cy="5573949"/>
          </a:xfrm>
          <a:prstGeom prst="rect">
            <a:avLst/>
          </a:prstGeom>
        </p:spPr>
      </p:pic>
      <p:sp>
        <p:nvSpPr>
          <p:cNvPr id="5" name="TextBox 4">
            <a:extLst>
              <a:ext uri="{FF2B5EF4-FFF2-40B4-BE49-F238E27FC236}">
                <a16:creationId xmlns:a16="http://schemas.microsoft.com/office/drawing/2014/main" id="{48113DE0-C371-3CF9-BA4E-BE70C51C1281}"/>
              </a:ext>
            </a:extLst>
          </p:cNvPr>
          <p:cNvSpPr txBox="1"/>
          <p:nvPr/>
        </p:nvSpPr>
        <p:spPr>
          <a:xfrm>
            <a:off x="1060316" y="2967335"/>
            <a:ext cx="5398850" cy="1015663"/>
          </a:xfrm>
          <a:prstGeom prst="rect">
            <a:avLst/>
          </a:prstGeom>
          <a:noFill/>
        </p:spPr>
        <p:txBody>
          <a:bodyPr wrap="square" rtlCol="1">
            <a:spAutoFit/>
          </a:bodyPr>
          <a:lstStyle/>
          <a:p>
            <a:r>
              <a:rPr lang="en-US" sz="6000" dirty="0">
                <a:solidFill>
                  <a:srgbClr val="FF0000"/>
                </a:solidFill>
                <a:latin typeface="Aharoni" panose="02010803020104030203" pitchFamily="2" charset="-79"/>
                <a:cs typeface="Aharoni" panose="02010803020104030203" pitchFamily="2" charset="-79"/>
              </a:rPr>
              <a:t>Splash Screen</a:t>
            </a:r>
            <a:endParaRPr lang="ar-EG" sz="6000" dirty="0">
              <a:solidFill>
                <a:srgbClr val="FF0000"/>
              </a:solidFill>
              <a:latin typeface="Aharoni" panose="02010803020104030203" pitchFamily="2" charset="-79"/>
            </a:endParaRPr>
          </a:p>
        </p:txBody>
      </p:sp>
    </p:spTree>
    <p:extLst>
      <p:ext uri="{BB962C8B-B14F-4D97-AF65-F5344CB8AC3E}">
        <p14:creationId xmlns:p14="http://schemas.microsoft.com/office/powerpoint/2010/main" val="3492934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674</TotalTime>
  <Words>363</Words>
  <Application>Microsoft Office PowerPoint</Application>
  <PresentationFormat>Widescreen</PresentationFormat>
  <Paragraphs>78</Paragraphs>
  <Slides>40</Slides>
  <Notes>1</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Office Theme</vt:lpstr>
      <vt:lpstr>Ghaith  Mobile Application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Ghaith  Mobile Application</dc:title>
  <dc:creator>Mohamd Alaskary</dc:creator>
  <cp:lastModifiedBy>Ebrahem Mohamed</cp:lastModifiedBy>
  <cp:revision>24</cp:revision>
  <dcterms:created xsi:type="dcterms:W3CDTF">2024-06-20T20:12:09Z</dcterms:created>
  <dcterms:modified xsi:type="dcterms:W3CDTF">2024-11-26T08:14:25Z</dcterms:modified>
</cp:coreProperties>
</file>

<file path=docProps/thumbnail.jpeg>
</file>